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63" autoAdjust="0"/>
  </p:normalViewPr>
  <p:slideViewPr>
    <p:cSldViewPr>
      <p:cViewPr varScale="1">
        <p:scale>
          <a:sx n="17" d="100"/>
          <a:sy n="17" d="100"/>
        </p:scale>
        <p:origin x="1651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A1081E-7291-4D29-BCDD-3539CDE971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F656019-505D-46FA-82FE-57368C85096A}">
      <dgm:prSet custT="1"/>
      <dgm:spPr/>
      <dgm:t>
        <a:bodyPr/>
        <a:lstStyle/>
        <a:p>
          <a:r>
            <a:rPr lang="en-US" sz="1800" dirty="0"/>
            <a:t>mutually abusive ~;treatment</a:t>
          </a:r>
        </a:p>
        <a:p>
          <a:r>
            <a:rPr lang="en-US" sz="1800" dirty="0"/>
            <a:t> contra-indicated~</a:t>
          </a:r>
        </a:p>
        <a:p>
          <a:r>
            <a:rPr lang="en-US" sz="1800" dirty="0"/>
            <a:t> children at high risk of exposure and direct abuse: in need of protective services~</a:t>
          </a:r>
        </a:p>
        <a:p>
          <a:r>
            <a:rPr lang="en-US" sz="1800" dirty="0"/>
            <a:t>complex case</a:t>
          </a:r>
          <a:endParaRPr lang="en-CA" sz="1800" dirty="0"/>
        </a:p>
      </dgm:t>
    </dgm:pt>
    <dgm:pt modelId="{4DD8B761-3A76-4673-81F9-E25B3056BE4E}" type="parTrans" cxnId="{53568E78-AF28-4C48-9CFA-472D08A0A7E2}">
      <dgm:prSet/>
      <dgm:spPr/>
      <dgm:t>
        <a:bodyPr/>
        <a:lstStyle/>
        <a:p>
          <a:endParaRPr lang="en-CA"/>
        </a:p>
      </dgm:t>
    </dgm:pt>
    <dgm:pt modelId="{EAE0A522-2F07-4A26-BDCA-B3215749B500}" type="sibTrans" cxnId="{53568E78-AF28-4C48-9CFA-472D08A0A7E2}">
      <dgm:prSet/>
      <dgm:spPr/>
      <dgm:t>
        <a:bodyPr/>
        <a:lstStyle/>
        <a:p>
          <a:endParaRPr lang="en-CA"/>
        </a:p>
      </dgm:t>
    </dgm:pt>
    <dgm:pt modelId="{2CC90382-BE6D-4851-8ADE-CAD72D8CB18E}">
      <dgm:prSet custT="1"/>
      <dgm:spPr/>
      <dgm:t>
        <a:bodyPr/>
        <a:lstStyle/>
        <a:p>
          <a:r>
            <a:rPr lang="en-US" sz="1600" dirty="0"/>
            <a:t>Mandatory treatment for the offender, Specialized treatment for victim</a:t>
          </a:r>
          <a:r>
            <a:rPr lang="en-US" sz="1600" b="1" dirty="0"/>
            <a:t>~ </a:t>
          </a:r>
          <a:r>
            <a:rPr lang="en-US" sz="16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dirty="0"/>
        </a:p>
      </dgm:t>
    </dgm:pt>
    <dgm:pt modelId="{38E12CE9-7F59-4B84-B5CA-1CE878C6B7E3}" type="parTrans" cxnId="{15B5349F-CB78-4197-B19A-011A280A8FAE}">
      <dgm:prSet/>
      <dgm:spPr/>
      <dgm:t>
        <a:bodyPr/>
        <a:lstStyle/>
        <a:p>
          <a:endParaRPr lang="en-CA"/>
        </a:p>
      </dgm:t>
    </dgm:pt>
    <dgm:pt modelId="{A10D8D92-B832-4FBF-9ECD-A2B269908E02}" type="sibTrans" cxnId="{15B5349F-CB78-4197-B19A-011A280A8FAE}">
      <dgm:prSet/>
      <dgm:spPr/>
      <dgm:t>
        <a:bodyPr/>
        <a:lstStyle/>
        <a:p>
          <a:endParaRPr lang="en-CA"/>
        </a:p>
      </dgm:t>
    </dgm:pt>
    <dgm:pt modelId="{4989015E-A397-40C0-85AF-77FB679F1C2B}">
      <dgm:prSet/>
      <dgm:spPr/>
      <dgm:t>
        <a:bodyPr/>
        <a:lstStyle/>
        <a:p>
          <a:r>
            <a:rPr lang="en-US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dirty="0"/>
        </a:p>
      </dgm:t>
    </dgm:pt>
    <dgm:pt modelId="{B9B7B955-09D0-4496-8453-BDBCDC097410}" type="parTrans" cxnId="{61B3037D-3043-448F-B4B8-CE2107B2A757}">
      <dgm:prSet/>
      <dgm:spPr/>
      <dgm:t>
        <a:bodyPr/>
        <a:lstStyle/>
        <a:p>
          <a:endParaRPr lang="en-CA"/>
        </a:p>
      </dgm:t>
    </dgm:pt>
    <dgm:pt modelId="{886761E8-8EB6-4742-9F92-B31BC3AC9673}" type="sibTrans" cxnId="{61B3037D-3043-448F-B4B8-CE2107B2A757}">
      <dgm:prSet/>
      <dgm:spPr/>
      <dgm:t>
        <a:bodyPr/>
        <a:lstStyle/>
        <a:p>
          <a:endParaRPr lang="en-CA"/>
        </a:p>
      </dgm:t>
    </dgm:pt>
    <dgm:pt modelId="{710126EC-BB89-4AD4-ABDE-2272AE01140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dirty="0"/>
        </a:p>
      </dgm:t>
    </dgm:pt>
    <dgm:pt modelId="{E578DF71-947A-4BB5-BCB0-BCFA7C209AC9}" type="parTrans" cxnId="{B3E2D2C5-B069-4F81-8D42-3B3E31A8781D}">
      <dgm:prSet/>
      <dgm:spPr/>
      <dgm:t>
        <a:bodyPr/>
        <a:lstStyle/>
        <a:p>
          <a:endParaRPr lang="en-CA"/>
        </a:p>
      </dgm:t>
    </dgm:pt>
    <dgm:pt modelId="{129540F6-51AB-4C13-AF7B-C2D4C824F527}" type="sibTrans" cxnId="{B3E2D2C5-B069-4F81-8D42-3B3E31A8781D}">
      <dgm:prSet/>
      <dgm:spPr/>
      <dgm:t>
        <a:bodyPr/>
        <a:lstStyle/>
        <a:p>
          <a:endParaRPr lang="en-CA"/>
        </a:p>
      </dgm:t>
    </dgm:pt>
    <dgm:pt modelId="{C0BDD344-BD4F-4C3F-BB8D-2652DE5519B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Healthy victim</a:t>
          </a:r>
        </a:p>
      </dgm:t>
    </dgm:pt>
    <dgm:pt modelId="{15A13AB7-DDBD-430A-9AE7-A8B416100C96}" type="parTrans" cxnId="{63F894A7-88C6-4327-A738-7D46A4E9F5BD}">
      <dgm:prSet/>
      <dgm:spPr/>
      <dgm:t>
        <a:bodyPr/>
        <a:lstStyle/>
        <a:p>
          <a:endParaRPr lang="en-CA"/>
        </a:p>
      </dgm:t>
    </dgm:pt>
    <dgm:pt modelId="{B28D56E3-3806-451D-A6AA-81C6FF70B1C7}" type="sibTrans" cxnId="{63F894A7-88C6-4327-A738-7D46A4E9F5BD}">
      <dgm:prSet/>
      <dgm:spPr/>
      <dgm:t>
        <a:bodyPr/>
        <a:lstStyle/>
        <a:p>
          <a:endParaRPr lang="en-CA"/>
        </a:p>
      </dgm:t>
    </dgm:pt>
    <dgm:pt modelId="{B71F622B-8411-47F9-9F81-F3A482B77E4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Victim with complex needs</a:t>
          </a:r>
        </a:p>
      </dgm:t>
    </dgm:pt>
    <dgm:pt modelId="{670B9502-E899-459A-8E44-2533887BE037}" type="parTrans" cxnId="{A7176185-4E3C-4579-88FF-4AB948B38F06}">
      <dgm:prSet/>
      <dgm:spPr/>
      <dgm:t>
        <a:bodyPr/>
        <a:lstStyle/>
        <a:p>
          <a:endParaRPr lang="en-CA"/>
        </a:p>
      </dgm:t>
    </dgm:pt>
    <dgm:pt modelId="{BFE7613B-0398-4F0A-AC6D-5C1C47CD077C}" type="sibTrans" cxnId="{A7176185-4E3C-4579-88FF-4AB948B38F06}">
      <dgm:prSet/>
      <dgm:spPr/>
      <dgm:t>
        <a:bodyPr/>
        <a:lstStyle/>
        <a:p>
          <a:endParaRPr lang="en-CA"/>
        </a:p>
      </dgm:t>
    </dgm:pt>
    <dgm:pt modelId="{431ED6E4-06FB-4952-8A32-579C103DB5CA}" type="pres">
      <dgm:prSet presAssocID="{ABA1081E-7291-4D29-BCDD-3539CDE9714F}" presName="diagram" presStyleCnt="0">
        <dgm:presLayoutVars>
          <dgm:dir/>
          <dgm:resizeHandles val="exact"/>
        </dgm:presLayoutVars>
      </dgm:prSet>
      <dgm:spPr/>
    </dgm:pt>
    <dgm:pt modelId="{31277CD1-7BC0-49B4-8BE5-AA2D8CED767F}" type="pres">
      <dgm:prSet presAssocID="{CF656019-505D-46FA-82FE-57368C85096A}" presName="node" presStyleLbl="node1" presStyleIdx="0" presStyleCnt="6" custScaleX="709920" custScaleY="1064134" custLinFactNeighborX="7170" custLinFactNeighborY="-54402">
        <dgm:presLayoutVars>
          <dgm:bulletEnabled val="1"/>
        </dgm:presLayoutVars>
      </dgm:prSet>
      <dgm:spPr/>
    </dgm:pt>
    <dgm:pt modelId="{BBAEBA19-CD0C-4FC0-9441-0199555D112D}" type="pres">
      <dgm:prSet presAssocID="{EAE0A522-2F07-4A26-BDCA-B3215749B500}" presName="sibTrans" presStyleCnt="0"/>
      <dgm:spPr/>
    </dgm:pt>
    <dgm:pt modelId="{0E033701-E1AA-4155-9EB9-CD7A81800C45}" type="pres">
      <dgm:prSet presAssocID="{2CC90382-BE6D-4851-8ADE-CAD72D8CB18E}" presName="node" presStyleLbl="node1" presStyleIdx="1" presStyleCnt="6" custScaleX="704038" custScaleY="1052386" custLinFactX="-303649" custLinFactY="413205" custLinFactNeighborX="-400000" custLinFactNeighborY="500000">
        <dgm:presLayoutVars>
          <dgm:bulletEnabled val="1"/>
        </dgm:presLayoutVars>
      </dgm:prSet>
      <dgm:spPr/>
    </dgm:pt>
    <dgm:pt modelId="{6EBAB748-1F45-4856-A1AF-61E36F520FB1}" type="pres">
      <dgm:prSet presAssocID="{A10D8D92-B832-4FBF-9ECD-A2B269908E02}" presName="sibTrans" presStyleCnt="0"/>
      <dgm:spPr/>
    </dgm:pt>
    <dgm:pt modelId="{4FF73256-440D-4666-A693-8433EC103E83}" type="pres">
      <dgm:prSet presAssocID="{4989015E-A397-40C0-85AF-77FB679F1C2B}" presName="node" presStyleLbl="node1" presStyleIdx="2" presStyleCnt="6" custScaleX="673556" custScaleY="936924" custLinFactX="314146" custLinFactY="-500000" custLinFactNeighborX="400000" custLinFactNeighborY="-529829">
        <dgm:presLayoutVars>
          <dgm:bulletEnabled val="1"/>
        </dgm:presLayoutVars>
      </dgm:prSet>
      <dgm:spPr/>
    </dgm:pt>
    <dgm:pt modelId="{75546D7A-5FDD-4714-8AD8-984B4B80D8A3}" type="pres">
      <dgm:prSet presAssocID="{886761E8-8EB6-4742-9F92-B31BC3AC9673}" presName="sibTrans" presStyleCnt="0"/>
      <dgm:spPr/>
    </dgm:pt>
    <dgm:pt modelId="{C12DCA68-4452-4015-A537-AD410947ED31}" type="pres">
      <dgm:prSet presAssocID="{710126EC-BB89-4AD4-ABDE-2272AE011400}" presName="node" presStyleLbl="node1" presStyleIdx="3" presStyleCnt="6" custScaleX="667151" custScaleY="1020625" custLinFactY="-522" custLinFactNeighborX="36995" custLinFactNeighborY="-100000">
        <dgm:presLayoutVars>
          <dgm:bulletEnabled val="1"/>
        </dgm:presLayoutVars>
      </dgm:prSet>
      <dgm:spPr/>
    </dgm:pt>
    <dgm:pt modelId="{159DF504-337E-421F-B9FB-3CF77FCCFFCB}" type="pres">
      <dgm:prSet presAssocID="{129540F6-51AB-4C13-AF7B-C2D4C824F527}" presName="sibTrans" presStyleCnt="0"/>
      <dgm:spPr/>
    </dgm:pt>
    <dgm:pt modelId="{55CE2ED5-DF35-4329-A73E-63CE6D03B5E4}" type="pres">
      <dgm:prSet presAssocID="{B71F622B-8411-47F9-9F81-F3A482B77E47}" presName="node" presStyleLbl="node1" presStyleIdx="4" presStyleCnt="6" custScaleX="765592" custScaleY="210931" custLinFactX="-129552" custLinFactY="-1100000" custLinFactNeighborX="-200000" custLinFactNeighborY="-1174868">
        <dgm:presLayoutVars>
          <dgm:bulletEnabled val="1"/>
        </dgm:presLayoutVars>
      </dgm:prSet>
      <dgm:spPr/>
    </dgm:pt>
    <dgm:pt modelId="{121C41F9-A3E4-4F37-A4DE-1E3B59EBC466}" type="pres">
      <dgm:prSet presAssocID="{BFE7613B-0398-4F0A-AC6D-5C1C47CD077C}" presName="sibTrans" presStyleCnt="0"/>
      <dgm:spPr/>
    </dgm:pt>
    <dgm:pt modelId="{C05B7273-FF58-4D7F-A8CF-5C654FAF3B25}" type="pres">
      <dgm:prSet presAssocID="{C0BDD344-BD4F-4C3F-BB8D-2652DE5519BA}" presName="node" presStyleLbl="node1" presStyleIdx="5" presStyleCnt="6" custScaleX="698711" custScaleY="155465" custLinFactX="162993" custLinFactY="-1200000" custLinFactNeighborX="200000" custLinFactNeighborY="-1219266">
        <dgm:presLayoutVars>
          <dgm:bulletEnabled val="1"/>
        </dgm:presLayoutVars>
      </dgm:prSet>
      <dgm:spPr/>
    </dgm:pt>
  </dgm:ptLst>
  <dgm:cxnLst>
    <dgm:cxn modelId="{35FD6A04-3229-42A2-9251-4283F6670B61}" type="presOf" srcId="{2CC90382-BE6D-4851-8ADE-CAD72D8CB18E}" destId="{0E033701-E1AA-4155-9EB9-CD7A81800C45}" srcOrd="0" destOrd="0" presId="urn:microsoft.com/office/officeart/2005/8/layout/default"/>
    <dgm:cxn modelId="{1774CB06-9427-4C92-A548-2D446CF0AB2D}" type="presOf" srcId="{C0BDD344-BD4F-4C3F-BB8D-2652DE5519BA}" destId="{C05B7273-FF58-4D7F-A8CF-5C654FAF3B25}" srcOrd="0" destOrd="0" presId="urn:microsoft.com/office/officeart/2005/8/layout/default"/>
    <dgm:cxn modelId="{64BED82A-B4D1-473B-80C6-6846524DE6E7}" type="presOf" srcId="{CF656019-505D-46FA-82FE-57368C85096A}" destId="{31277CD1-7BC0-49B4-8BE5-AA2D8CED767F}" srcOrd="0" destOrd="0" presId="urn:microsoft.com/office/officeart/2005/8/layout/default"/>
    <dgm:cxn modelId="{337A662F-ED88-49FE-925B-C00865DB5FEA}" type="presOf" srcId="{4989015E-A397-40C0-85AF-77FB679F1C2B}" destId="{4FF73256-440D-4666-A693-8433EC103E83}" srcOrd="0" destOrd="0" presId="urn:microsoft.com/office/officeart/2005/8/layout/default"/>
    <dgm:cxn modelId="{F11CF048-4082-4CF6-9E54-81F9D78EED2E}" type="presOf" srcId="{B71F622B-8411-47F9-9F81-F3A482B77E47}" destId="{55CE2ED5-DF35-4329-A73E-63CE6D03B5E4}" srcOrd="0" destOrd="0" presId="urn:microsoft.com/office/officeart/2005/8/layout/default"/>
    <dgm:cxn modelId="{53568E78-AF28-4C48-9CFA-472D08A0A7E2}" srcId="{ABA1081E-7291-4D29-BCDD-3539CDE9714F}" destId="{CF656019-505D-46FA-82FE-57368C85096A}" srcOrd="0" destOrd="0" parTransId="{4DD8B761-3A76-4673-81F9-E25B3056BE4E}" sibTransId="{EAE0A522-2F07-4A26-BDCA-B3215749B500}"/>
    <dgm:cxn modelId="{61B3037D-3043-448F-B4B8-CE2107B2A757}" srcId="{ABA1081E-7291-4D29-BCDD-3539CDE9714F}" destId="{4989015E-A397-40C0-85AF-77FB679F1C2B}" srcOrd="2" destOrd="0" parTransId="{B9B7B955-09D0-4496-8453-BDBCDC097410}" sibTransId="{886761E8-8EB6-4742-9F92-B31BC3AC9673}"/>
    <dgm:cxn modelId="{754C297D-7E9C-458A-A49B-601BAB21367C}" type="presOf" srcId="{710126EC-BB89-4AD4-ABDE-2272AE011400}" destId="{C12DCA68-4452-4015-A537-AD410947ED31}" srcOrd="0" destOrd="0" presId="urn:microsoft.com/office/officeart/2005/8/layout/default"/>
    <dgm:cxn modelId="{A7176185-4E3C-4579-88FF-4AB948B38F06}" srcId="{ABA1081E-7291-4D29-BCDD-3539CDE9714F}" destId="{B71F622B-8411-47F9-9F81-F3A482B77E47}" srcOrd="4" destOrd="0" parTransId="{670B9502-E899-459A-8E44-2533887BE037}" sibTransId="{BFE7613B-0398-4F0A-AC6D-5C1C47CD077C}"/>
    <dgm:cxn modelId="{15B5349F-CB78-4197-B19A-011A280A8FAE}" srcId="{ABA1081E-7291-4D29-BCDD-3539CDE9714F}" destId="{2CC90382-BE6D-4851-8ADE-CAD72D8CB18E}" srcOrd="1" destOrd="0" parTransId="{38E12CE9-7F59-4B84-B5CA-1CE878C6B7E3}" sibTransId="{A10D8D92-B832-4FBF-9ECD-A2B269908E02}"/>
    <dgm:cxn modelId="{63F894A7-88C6-4327-A738-7D46A4E9F5BD}" srcId="{ABA1081E-7291-4D29-BCDD-3539CDE9714F}" destId="{C0BDD344-BD4F-4C3F-BB8D-2652DE5519BA}" srcOrd="5" destOrd="0" parTransId="{15A13AB7-DDBD-430A-9AE7-A8B416100C96}" sibTransId="{B28D56E3-3806-451D-A6AA-81C6FF70B1C7}"/>
    <dgm:cxn modelId="{B3E2D2C5-B069-4F81-8D42-3B3E31A8781D}" srcId="{ABA1081E-7291-4D29-BCDD-3539CDE9714F}" destId="{710126EC-BB89-4AD4-ABDE-2272AE011400}" srcOrd="3" destOrd="0" parTransId="{E578DF71-947A-4BB5-BCB0-BCFA7C209AC9}" sibTransId="{129540F6-51AB-4C13-AF7B-C2D4C824F527}"/>
    <dgm:cxn modelId="{2F699EC8-D1B4-4803-9332-F65AFC5681E0}" type="presOf" srcId="{ABA1081E-7291-4D29-BCDD-3539CDE9714F}" destId="{431ED6E4-06FB-4952-8A32-579C103DB5CA}" srcOrd="0" destOrd="0" presId="urn:microsoft.com/office/officeart/2005/8/layout/default"/>
    <dgm:cxn modelId="{86C02AFD-C6BC-4543-88FC-715ADC392A3D}" type="presParOf" srcId="{431ED6E4-06FB-4952-8A32-579C103DB5CA}" destId="{31277CD1-7BC0-49B4-8BE5-AA2D8CED767F}" srcOrd="0" destOrd="0" presId="urn:microsoft.com/office/officeart/2005/8/layout/default"/>
    <dgm:cxn modelId="{60AE4F8D-EE18-4CE4-B7D4-D76E7883DD8C}" type="presParOf" srcId="{431ED6E4-06FB-4952-8A32-579C103DB5CA}" destId="{BBAEBA19-CD0C-4FC0-9441-0199555D112D}" srcOrd="1" destOrd="0" presId="urn:microsoft.com/office/officeart/2005/8/layout/default"/>
    <dgm:cxn modelId="{7540A8BF-06FA-4540-9243-B14934B6B8E8}" type="presParOf" srcId="{431ED6E4-06FB-4952-8A32-579C103DB5CA}" destId="{0E033701-E1AA-4155-9EB9-CD7A81800C45}" srcOrd="2" destOrd="0" presId="urn:microsoft.com/office/officeart/2005/8/layout/default"/>
    <dgm:cxn modelId="{8B9E7991-A539-4134-AA70-9A3B90A93B95}" type="presParOf" srcId="{431ED6E4-06FB-4952-8A32-579C103DB5CA}" destId="{6EBAB748-1F45-4856-A1AF-61E36F520FB1}" srcOrd="3" destOrd="0" presId="urn:microsoft.com/office/officeart/2005/8/layout/default"/>
    <dgm:cxn modelId="{27597C78-9FC2-4216-884A-E33A04D286E7}" type="presParOf" srcId="{431ED6E4-06FB-4952-8A32-579C103DB5CA}" destId="{4FF73256-440D-4666-A693-8433EC103E83}" srcOrd="4" destOrd="0" presId="urn:microsoft.com/office/officeart/2005/8/layout/default"/>
    <dgm:cxn modelId="{B1FBAD8C-AA89-471E-8C99-7AE9ED473592}" type="presParOf" srcId="{431ED6E4-06FB-4952-8A32-579C103DB5CA}" destId="{75546D7A-5FDD-4714-8AD8-984B4B80D8A3}" srcOrd="5" destOrd="0" presId="urn:microsoft.com/office/officeart/2005/8/layout/default"/>
    <dgm:cxn modelId="{2FE7B8AC-675D-404D-B872-7976F454038C}" type="presParOf" srcId="{431ED6E4-06FB-4952-8A32-579C103DB5CA}" destId="{C12DCA68-4452-4015-A537-AD410947ED31}" srcOrd="6" destOrd="0" presId="urn:microsoft.com/office/officeart/2005/8/layout/default"/>
    <dgm:cxn modelId="{E4A5BE4E-AF12-4791-8EA0-ABDACB7BD479}" type="presParOf" srcId="{431ED6E4-06FB-4952-8A32-579C103DB5CA}" destId="{159DF504-337E-421F-B9FB-3CF77FCCFFCB}" srcOrd="7" destOrd="0" presId="urn:microsoft.com/office/officeart/2005/8/layout/default"/>
    <dgm:cxn modelId="{9466B69D-CA03-4C68-958B-13BBADAEC314}" type="presParOf" srcId="{431ED6E4-06FB-4952-8A32-579C103DB5CA}" destId="{55CE2ED5-DF35-4329-A73E-63CE6D03B5E4}" srcOrd="8" destOrd="0" presId="urn:microsoft.com/office/officeart/2005/8/layout/default"/>
    <dgm:cxn modelId="{75BEB6F2-8890-4E1C-8864-B96DDEEC35D4}" type="presParOf" srcId="{431ED6E4-06FB-4952-8A32-579C103DB5CA}" destId="{121C41F9-A3E4-4F37-A4DE-1E3B59EBC466}" srcOrd="9" destOrd="0" presId="urn:microsoft.com/office/officeart/2005/8/layout/default"/>
    <dgm:cxn modelId="{93800708-3B15-4E5F-BF45-39EC98A94EB9}" type="presParOf" srcId="{431ED6E4-06FB-4952-8A32-579C103DB5CA}" destId="{C05B7273-FF58-4D7F-A8CF-5C654FAF3B2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A1081E-7291-4D29-BCDD-3539CDE971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F656019-505D-46FA-82FE-57368C85096A}">
      <dgm:prSet custT="1"/>
      <dgm:spPr/>
      <dgm:t>
        <a:bodyPr/>
        <a:lstStyle/>
        <a:p>
          <a:r>
            <a:rPr lang="en-US" sz="1800" dirty="0"/>
            <a:t>mutually abusive ~;treatment</a:t>
          </a:r>
        </a:p>
        <a:p>
          <a:r>
            <a:rPr lang="en-US" sz="1800" dirty="0"/>
            <a:t> contra-indicated~</a:t>
          </a:r>
        </a:p>
        <a:p>
          <a:r>
            <a:rPr lang="en-US" sz="1800" dirty="0"/>
            <a:t> children at high risk of exposure and direct abuse: in need of protective services~</a:t>
          </a:r>
        </a:p>
        <a:p>
          <a:r>
            <a:rPr lang="en-US" sz="1800" dirty="0"/>
            <a:t>complex case</a:t>
          </a:r>
          <a:endParaRPr lang="en-CA" sz="1800" dirty="0"/>
        </a:p>
      </dgm:t>
    </dgm:pt>
    <dgm:pt modelId="{4DD8B761-3A76-4673-81F9-E25B3056BE4E}" type="parTrans" cxnId="{53568E78-AF28-4C48-9CFA-472D08A0A7E2}">
      <dgm:prSet/>
      <dgm:spPr/>
      <dgm:t>
        <a:bodyPr/>
        <a:lstStyle/>
        <a:p>
          <a:endParaRPr lang="en-CA"/>
        </a:p>
      </dgm:t>
    </dgm:pt>
    <dgm:pt modelId="{EAE0A522-2F07-4A26-BDCA-B3215749B500}" type="sibTrans" cxnId="{53568E78-AF28-4C48-9CFA-472D08A0A7E2}">
      <dgm:prSet/>
      <dgm:spPr/>
      <dgm:t>
        <a:bodyPr/>
        <a:lstStyle/>
        <a:p>
          <a:endParaRPr lang="en-CA"/>
        </a:p>
      </dgm:t>
    </dgm:pt>
    <dgm:pt modelId="{2CC90382-BE6D-4851-8ADE-CAD72D8CB18E}">
      <dgm:prSet custT="1"/>
      <dgm:spPr/>
      <dgm:t>
        <a:bodyPr/>
        <a:lstStyle/>
        <a:p>
          <a:r>
            <a:rPr lang="en-US" sz="1600" dirty="0"/>
            <a:t>Mandatory treatment for the offender, Specialized treatment for victim</a:t>
          </a:r>
          <a:r>
            <a:rPr lang="en-US" sz="1600" b="1" dirty="0"/>
            <a:t>~ </a:t>
          </a:r>
          <a:r>
            <a:rPr lang="en-US" sz="16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dirty="0"/>
        </a:p>
      </dgm:t>
    </dgm:pt>
    <dgm:pt modelId="{38E12CE9-7F59-4B84-B5CA-1CE878C6B7E3}" type="parTrans" cxnId="{15B5349F-CB78-4197-B19A-011A280A8FAE}">
      <dgm:prSet/>
      <dgm:spPr/>
      <dgm:t>
        <a:bodyPr/>
        <a:lstStyle/>
        <a:p>
          <a:endParaRPr lang="en-CA"/>
        </a:p>
      </dgm:t>
    </dgm:pt>
    <dgm:pt modelId="{A10D8D92-B832-4FBF-9ECD-A2B269908E02}" type="sibTrans" cxnId="{15B5349F-CB78-4197-B19A-011A280A8FAE}">
      <dgm:prSet/>
      <dgm:spPr/>
      <dgm:t>
        <a:bodyPr/>
        <a:lstStyle/>
        <a:p>
          <a:endParaRPr lang="en-CA"/>
        </a:p>
      </dgm:t>
    </dgm:pt>
    <dgm:pt modelId="{4989015E-A397-40C0-85AF-77FB679F1C2B}">
      <dgm:prSet/>
      <dgm:spPr/>
      <dgm:t>
        <a:bodyPr/>
        <a:lstStyle/>
        <a:p>
          <a:r>
            <a:rPr lang="en-US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dirty="0"/>
        </a:p>
      </dgm:t>
    </dgm:pt>
    <dgm:pt modelId="{B9B7B955-09D0-4496-8453-BDBCDC097410}" type="parTrans" cxnId="{61B3037D-3043-448F-B4B8-CE2107B2A757}">
      <dgm:prSet/>
      <dgm:spPr/>
      <dgm:t>
        <a:bodyPr/>
        <a:lstStyle/>
        <a:p>
          <a:endParaRPr lang="en-CA"/>
        </a:p>
      </dgm:t>
    </dgm:pt>
    <dgm:pt modelId="{886761E8-8EB6-4742-9F92-B31BC3AC9673}" type="sibTrans" cxnId="{61B3037D-3043-448F-B4B8-CE2107B2A757}">
      <dgm:prSet/>
      <dgm:spPr/>
      <dgm:t>
        <a:bodyPr/>
        <a:lstStyle/>
        <a:p>
          <a:endParaRPr lang="en-CA"/>
        </a:p>
      </dgm:t>
    </dgm:pt>
    <dgm:pt modelId="{710126EC-BB89-4AD4-ABDE-2272AE01140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dirty="0"/>
        </a:p>
      </dgm:t>
    </dgm:pt>
    <dgm:pt modelId="{E578DF71-947A-4BB5-BCB0-BCFA7C209AC9}" type="parTrans" cxnId="{B3E2D2C5-B069-4F81-8D42-3B3E31A8781D}">
      <dgm:prSet/>
      <dgm:spPr/>
      <dgm:t>
        <a:bodyPr/>
        <a:lstStyle/>
        <a:p>
          <a:endParaRPr lang="en-CA"/>
        </a:p>
      </dgm:t>
    </dgm:pt>
    <dgm:pt modelId="{129540F6-51AB-4C13-AF7B-C2D4C824F527}" type="sibTrans" cxnId="{B3E2D2C5-B069-4F81-8D42-3B3E31A8781D}">
      <dgm:prSet/>
      <dgm:spPr/>
      <dgm:t>
        <a:bodyPr/>
        <a:lstStyle/>
        <a:p>
          <a:endParaRPr lang="en-CA"/>
        </a:p>
      </dgm:t>
    </dgm:pt>
    <dgm:pt modelId="{C0BDD344-BD4F-4C3F-BB8D-2652DE5519B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Healthy victim</a:t>
          </a:r>
        </a:p>
      </dgm:t>
    </dgm:pt>
    <dgm:pt modelId="{15A13AB7-DDBD-430A-9AE7-A8B416100C96}" type="parTrans" cxnId="{63F894A7-88C6-4327-A738-7D46A4E9F5BD}">
      <dgm:prSet/>
      <dgm:spPr/>
      <dgm:t>
        <a:bodyPr/>
        <a:lstStyle/>
        <a:p>
          <a:endParaRPr lang="en-CA"/>
        </a:p>
      </dgm:t>
    </dgm:pt>
    <dgm:pt modelId="{B28D56E3-3806-451D-A6AA-81C6FF70B1C7}" type="sibTrans" cxnId="{63F894A7-88C6-4327-A738-7D46A4E9F5BD}">
      <dgm:prSet/>
      <dgm:spPr/>
      <dgm:t>
        <a:bodyPr/>
        <a:lstStyle/>
        <a:p>
          <a:endParaRPr lang="en-CA"/>
        </a:p>
      </dgm:t>
    </dgm:pt>
    <dgm:pt modelId="{B71F622B-8411-47F9-9F81-F3A482B77E4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Victim with complex needs</a:t>
          </a:r>
        </a:p>
      </dgm:t>
    </dgm:pt>
    <dgm:pt modelId="{670B9502-E899-459A-8E44-2533887BE037}" type="parTrans" cxnId="{A7176185-4E3C-4579-88FF-4AB948B38F06}">
      <dgm:prSet/>
      <dgm:spPr/>
      <dgm:t>
        <a:bodyPr/>
        <a:lstStyle/>
        <a:p>
          <a:endParaRPr lang="en-CA"/>
        </a:p>
      </dgm:t>
    </dgm:pt>
    <dgm:pt modelId="{BFE7613B-0398-4F0A-AC6D-5C1C47CD077C}" type="sibTrans" cxnId="{A7176185-4E3C-4579-88FF-4AB948B38F06}">
      <dgm:prSet/>
      <dgm:spPr/>
      <dgm:t>
        <a:bodyPr/>
        <a:lstStyle/>
        <a:p>
          <a:endParaRPr lang="en-CA"/>
        </a:p>
      </dgm:t>
    </dgm:pt>
    <dgm:pt modelId="{431ED6E4-06FB-4952-8A32-579C103DB5CA}" type="pres">
      <dgm:prSet presAssocID="{ABA1081E-7291-4D29-BCDD-3539CDE9714F}" presName="diagram" presStyleCnt="0">
        <dgm:presLayoutVars>
          <dgm:dir/>
          <dgm:resizeHandles val="exact"/>
        </dgm:presLayoutVars>
      </dgm:prSet>
      <dgm:spPr/>
    </dgm:pt>
    <dgm:pt modelId="{31277CD1-7BC0-49B4-8BE5-AA2D8CED767F}" type="pres">
      <dgm:prSet presAssocID="{CF656019-505D-46FA-82FE-57368C85096A}" presName="node" presStyleLbl="node1" presStyleIdx="0" presStyleCnt="6" custScaleX="709920" custScaleY="1064134" custLinFactNeighborX="7170" custLinFactNeighborY="-54402">
        <dgm:presLayoutVars>
          <dgm:bulletEnabled val="1"/>
        </dgm:presLayoutVars>
      </dgm:prSet>
      <dgm:spPr/>
    </dgm:pt>
    <dgm:pt modelId="{BBAEBA19-CD0C-4FC0-9441-0199555D112D}" type="pres">
      <dgm:prSet presAssocID="{EAE0A522-2F07-4A26-BDCA-B3215749B500}" presName="sibTrans" presStyleCnt="0"/>
      <dgm:spPr/>
    </dgm:pt>
    <dgm:pt modelId="{0E033701-E1AA-4155-9EB9-CD7A81800C45}" type="pres">
      <dgm:prSet presAssocID="{2CC90382-BE6D-4851-8ADE-CAD72D8CB18E}" presName="node" presStyleLbl="node1" presStyleIdx="1" presStyleCnt="6" custScaleX="704038" custScaleY="1052386" custLinFactX="-303649" custLinFactY="413205" custLinFactNeighborX="-400000" custLinFactNeighborY="500000">
        <dgm:presLayoutVars>
          <dgm:bulletEnabled val="1"/>
        </dgm:presLayoutVars>
      </dgm:prSet>
      <dgm:spPr/>
    </dgm:pt>
    <dgm:pt modelId="{6EBAB748-1F45-4856-A1AF-61E36F520FB1}" type="pres">
      <dgm:prSet presAssocID="{A10D8D92-B832-4FBF-9ECD-A2B269908E02}" presName="sibTrans" presStyleCnt="0"/>
      <dgm:spPr/>
    </dgm:pt>
    <dgm:pt modelId="{4FF73256-440D-4666-A693-8433EC103E83}" type="pres">
      <dgm:prSet presAssocID="{4989015E-A397-40C0-85AF-77FB679F1C2B}" presName="node" presStyleLbl="node1" presStyleIdx="2" presStyleCnt="6" custScaleX="673556" custScaleY="936924" custLinFactX="314146" custLinFactY="-500000" custLinFactNeighborX="400000" custLinFactNeighborY="-529829">
        <dgm:presLayoutVars>
          <dgm:bulletEnabled val="1"/>
        </dgm:presLayoutVars>
      </dgm:prSet>
      <dgm:spPr/>
    </dgm:pt>
    <dgm:pt modelId="{75546D7A-5FDD-4714-8AD8-984B4B80D8A3}" type="pres">
      <dgm:prSet presAssocID="{886761E8-8EB6-4742-9F92-B31BC3AC9673}" presName="sibTrans" presStyleCnt="0"/>
      <dgm:spPr/>
    </dgm:pt>
    <dgm:pt modelId="{C12DCA68-4452-4015-A537-AD410947ED31}" type="pres">
      <dgm:prSet presAssocID="{710126EC-BB89-4AD4-ABDE-2272AE011400}" presName="node" presStyleLbl="node1" presStyleIdx="3" presStyleCnt="6" custScaleX="667151" custScaleY="1020625" custLinFactY="-522" custLinFactNeighborX="36995" custLinFactNeighborY="-100000">
        <dgm:presLayoutVars>
          <dgm:bulletEnabled val="1"/>
        </dgm:presLayoutVars>
      </dgm:prSet>
      <dgm:spPr/>
    </dgm:pt>
    <dgm:pt modelId="{159DF504-337E-421F-B9FB-3CF77FCCFFCB}" type="pres">
      <dgm:prSet presAssocID="{129540F6-51AB-4C13-AF7B-C2D4C824F527}" presName="sibTrans" presStyleCnt="0"/>
      <dgm:spPr/>
    </dgm:pt>
    <dgm:pt modelId="{55CE2ED5-DF35-4329-A73E-63CE6D03B5E4}" type="pres">
      <dgm:prSet presAssocID="{B71F622B-8411-47F9-9F81-F3A482B77E47}" presName="node" presStyleLbl="node1" presStyleIdx="4" presStyleCnt="6" custScaleX="765592" custScaleY="210931" custLinFactX="-129552" custLinFactY="-1100000" custLinFactNeighborX="-200000" custLinFactNeighborY="-1174868">
        <dgm:presLayoutVars>
          <dgm:bulletEnabled val="1"/>
        </dgm:presLayoutVars>
      </dgm:prSet>
      <dgm:spPr/>
    </dgm:pt>
    <dgm:pt modelId="{121C41F9-A3E4-4F37-A4DE-1E3B59EBC466}" type="pres">
      <dgm:prSet presAssocID="{BFE7613B-0398-4F0A-AC6D-5C1C47CD077C}" presName="sibTrans" presStyleCnt="0"/>
      <dgm:spPr/>
    </dgm:pt>
    <dgm:pt modelId="{C05B7273-FF58-4D7F-A8CF-5C654FAF3B25}" type="pres">
      <dgm:prSet presAssocID="{C0BDD344-BD4F-4C3F-BB8D-2652DE5519BA}" presName="node" presStyleLbl="node1" presStyleIdx="5" presStyleCnt="6" custScaleX="698711" custScaleY="155465" custLinFactX="162993" custLinFactY="-1200000" custLinFactNeighborX="200000" custLinFactNeighborY="-1219266">
        <dgm:presLayoutVars>
          <dgm:bulletEnabled val="1"/>
        </dgm:presLayoutVars>
      </dgm:prSet>
      <dgm:spPr/>
    </dgm:pt>
  </dgm:ptLst>
  <dgm:cxnLst>
    <dgm:cxn modelId="{A2CB0E0E-9AA0-40F1-9C2C-8D06A696CB59}" type="presOf" srcId="{C0BDD344-BD4F-4C3F-BB8D-2652DE5519BA}" destId="{C05B7273-FF58-4D7F-A8CF-5C654FAF3B25}" srcOrd="0" destOrd="0" presId="urn:microsoft.com/office/officeart/2005/8/layout/default"/>
    <dgm:cxn modelId="{CEB56A12-CAE5-443C-941C-87A4F7E84F9B}" type="presOf" srcId="{ABA1081E-7291-4D29-BCDD-3539CDE9714F}" destId="{431ED6E4-06FB-4952-8A32-579C103DB5CA}" srcOrd="0" destOrd="0" presId="urn:microsoft.com/office/officeart/2005/8/layout/default"/>
    <dgm:cxn modelId="{7653C41A-3C50-4FB4-91F2-6046E209D130}" type="presOf" srcId="{4989015E-A397-40C0-85AF-77FB679F1C2B}" destId="{4FF73256-440D-4666-A693-8433EC103E83}" srcOrd="0" destOrd="0" presId="urn:microsoft.com/office/officeart/2005/8/layout/default"/>
    <dgm:cxn modelId="{53568E78-AF28-4C48-9CFA-472D08A0A7E2}" srcId="{ABA1081E-7291-4D29-BCDD-3539CDE9714F}" destId="{CF656019-505D-46FA-82FE-57368C85096A}" srcOrd="0" destOrd="0" parTransId="{4DD8B761-3A76-4673-81F9-E25B3056BE4E}" sibTransId="{EAE0A522-2F07-4A26-BDCA-B3215749B500}"/>
    <dgm:cxn modelId="{61B3037D-3043-448F-B4B8-CE2107B2A757}" srcId="{ABA1081E-7291-4D29-BCDD-3539CDE9714F}" destId="{4989015E-A397-40C0-85AF-77FB679F1C2B}" srcOrd="2" destOrd="0" parTransId="{B9B7B955-09D0-4496-8453-BDBCDC097410}" sibTransId="{886761E8-8EB6-4742-9F92-B31BC3AC9673}"/>
    <dgm:cxn modelId="{A7176185-4E3C-4579-88FF-4AB948B38F06}" srcId="{ABA1081E-7291-4D29-BCDD-3539CDE9714F}" destId="{B71F622B-8411-47F9-9F81-F3A482B77E47}" srcOrd="4" destOrd="0" parTransId="{670B9502-E899-459A-8E44-2533887BE037}" sibTransId="{BFE7613B-0398-4F0A-AC6D-5C1C47CD077C}"/>
    <dgm:cxn modelId="{36CC1B8F-14C2-4C83-AF36-73A210F369CD}" type="presOf" srcId="{CF656019-505D-46FA-82FE-57368C85096A}" destId="{31277CD1-7BC0-49B4-8BE5-AA2D8CED767F}" srcOrd="0" destOrd="0" presId="urn:microsoft.com/office/officeart/2005/8/layout/default"/>
    <dgm:cxn modelId="{97D40891-2170-4D8C-9E69-2722CDD7993B}" type="presOf" srcId="{B71F622B-8411-47F9-9F81-F3A482B77E47}" destId="{55CE2ED5-DF35-4329-A73E-63CE6D03B5E4}" srcOrd="0" destOrd="0" presId="urn:microsoft.com/office/officeart/2005/8/layout/default"/>
    <dgm:cxn modelId="{15B5349F-CB78-4197-B19A-011A280A8FAE}" srcId="{ABA1081E-7291-4D29-BCDD-3539CDE9714F}" destId="{2CC90382-BE6D-4851-8ADE-CAD72D8CB18E}" srcOrd="1" destOrd="0" parTransId="{38E12CE9-7F59-4B84-B5CA-1CE878C6B7E3}" sibTransId="{A10D8D92-B832-4FBF-9ECD-A2B269908E02}"/>
    <dgm:cxn modelId="{4A6CD4A2-EF82-461B-85EF-E1E41230B1DA}" type="presOf" srcId="{710126EC-BB89-4AD4-ABDE-2272AE011400}" destId="{C12DCA68-4452-4015-A537-AD410947ED31}" srcOrd="0" destOrd="0" presId="urn:microsoft.com/office/officeart/2005/8/layout/default"/>
    <dgm:cxn modelId="{63F894A7-88C6-4327-A738-7D46A4E9F5BD}" srcId="{ABA1081E-7291-4D29-BCDD-3539CDE9714F}" destId="{C0BDD344-BD4F-4C3F-BB8D-2652DE5519BA}" srcOrd="5" destOrd="0" parTransId="{15A13AB7-DDBD-430A-9AE7-A8B416100C96}" sibTransId="{B28D56E3-3806-451D-A6AA-81C6FF70B1C7}"/>
    <dgm:cxn modelId="{B3E2D2C5-B069-4F81-8D42-3B3E31A8781D}" srcId="{ABA1081E-7291-4D29-BCDD-3539CDE9714F}" destId="{710126EC-BB89-4AD4-ABDE-2272AE011400}" srcOrd="3" destOrd="0" parTransId="{E578DF71-947A-4BB5-BCB0-BCFA7C209AC9}" sibTransId="{129540F6-51AB-4C13-AF7B-C2D4C824F527}"/>
    <dgm:cxn modelId="{EC7E4CF5-C6D9-49A9-A545-7F77FB54B0B8}" type="presOf" srcId="{2CC90382-BE6D-4851-8ADE-CAD72D8CB18E}" destId="{0E033701-E1AA-4155-9EB9-CD7A81800C45}" srcOrd="0" destOrd="0" presId="urn:microsoft.com/office/officeart/2005/8/layout/default"/>
    <dgm:cxn modelId="{8FE221AF-9E78-496F-A03A-FECB2581BA30}" type="presParOf" srcId="{431ED6E4-06FB-4952-8A32-579C103DB5CA}" destId="{31277CD1-7BC0-49B4-8BE5-AA2D8CED767F}" srcOrd="0" destOrd="0" presId="urn:microsoft.com/office/officeart/2005/8/layout/default"/>
    <dgm:cxn modelId="{332E9AFD-476E-466F-9769-9B8A48C60ABF}" type="presParOf" srcId="{431ED6E4-06FB-4952-8A32-579C103DB5CA}" destId="{BBAEBA19-CD0C-4FC0-9441-0199555D112D}" srcOrd="1" destOrd="0" presId="urn:microsoft.com/office/officeart/2005/8/layout/default"/>
    <dgm:cxn modelId="{3B2ACF78-F68E-47AD-9192-280F6DD9584C}" type="presParOf" srcId="{431ED6E4-06FB-4952-8A32-579C103DB5CA}" destId="{0E033701-E1AA-4155-9EB9-CD7A81800C45}" srcOrd="2" destOrd="0" presId="urn:microsoft.com/office/officeart/2005/8/layout/default"/>
    <dgm:cxn modelId="{6E038B78-54DC-4C2C-B47B-0B8813BC16DB}" type="presParOf" srcId="{431ED6E4-06FB-4952-8A32-579C103DB5CA}" destId="{6EBAB748-1F45-4856-A1AF-61E36F520FB1}" srcOrd="3" destOrd="0" presId="urn:microsoft.com/office/officeart/2005/8/layout/default"/>
    <dgm:cxn modelId="{8BE91126-6CBB-4D65-99E0-FD8F32C57D6D}" type="presParOf" srcId="{431ED6E4-06FB-4952-8A32-579C103DB5CA}" destId="{4FF73256-440D-4666-A693-8433EC103E83}" srcOrd="4" destOrd="0" presId="urn:microsoft.com/office/officeart/2005/8/layout/default"/>
    <dgm:cxn modelId="{A3243993-1086-453F-B560-6162BD8F3B47}" type="presParOf" srcId="{431ED6E4-06FB-4952-8A32-579C103DB5CA}" destId="{75546D7A-5FDD-4714-8AD8-984B4B80D8A3}" srcOrd="5" destOrd="0" presId="urn:microsoft.com/office/officeart/2005/8/layout/default"/>
    <dgm:cxn modelId="{F12F690A-F8B8-4EB4-A0C5-EE1C09A53609}" type="presParOf" srcId="{431ED6E4-06FB-4952-8A32-579C103DB5CA}" destId="{C12DCA68-4452-4015-A537-AD410947ED31}" srcOrd="6" destOrd="0" presId="urn:microsoft.com/office/officeart/2005/8/layout/default"/>
    <dgm:cxn modelId="{42F4B3D2-0F9B-43E6-9865-B00008131A53}" type="presParOf" srcId="{431ED6E4-06FB-4952-8A32-579C103DB5CA}" destId="{159DF504-337E-421F-B9FB-3CF77FCCFFCB}" srcOrd="7" destOrd="0" presId="urn:microsoft.com/office/officeart/2005/8/layout/default"/>
    <dgm:cxn modelId="{21EB55BE-7CF1-4204-B5E3-9F9B411C6EAA}" type="presParOf" srcId="{431ED6E4-06FB-4952-8A32-579C103DB5CA}" destId="{55CE2ED5-DF35-4329-A73E-63CE6D03B5E4}" srcOrd="8" destOrd="0" presId="urn:microsoft.com/office/officeart/2005/8/layout/default"/>
    <dgm:cxn modelId="{C7FC7B55-AEBB-4A69-BB35-E4776E426CF4}" type="presParOf" srcId="{431ED6E4-06FB-4952-8A32-579C103DB5CA}" destId="{121C41F9-A3E4-4F37-A4DE-1E3B59EBC466}" srcOrd="9" destOrd="0" presId="urn:microsoft.com/office/officeart/2005/8/layout/default"/>
    <dgm:cxn modelId="{CCD8F958-D19F-409E-8619-83DA3C8054F1}" type="presParOf" srcId="{431ED6E4-06FB-4952-8A32-579C103DB5CA}" destId="{C05B7273-FF58-4D7F-A8CF-5C654FAF3B2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A1081E-7291-4D29-BCDD-3539CDE971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F656019-505D-46FA-82FE-57368C85096A}">
      <dgm:prSet custT="1"/>
      <dgm:spPr/>
      <dgm:t>
        <a:bodyPr/>
        <a:lstStyle/>
        <a:p>
          <a:r>
            <a:rPr lang="en-US" sz="1800" dirty="0"/>
            <a:t>mutually abusive ~;treatment</a:t>
          </a:r>
        </a:p>
        <a:p>
          <a:r>
            <a:rPr lang="en-US" sz="1800" dirty="0"/>
            <a:t> contra-indicated~</a:t>
          </a:r>
        </a:p>
        <a:p>
          <a:r>
            <a:rPr lang="en-US" sz="1800" dirty="0"/>
            <a:t> children at high risk of exposure and direct abuse: in need of protective services~</a:t>
          </a:r>
        </a:p>
        <a:p>
          <a:r>
            <a:rPr lang="en-US" sz="1800" dirty="0"/>
            <a:t>complex case</a:t>
          </a:r>
          <a:endParaRPr lang="en-CA" sz="1800" dirty="0"/>
        </a:p>
      </dgm:t>
    </dgm:pt>
    <dgm:pt modelId="{4DD8B761-3A76-4673-81F9-E25B3056BE4E}" type="parTrans" cxnId="{53568E78-AF28-4C48-9CFA-472D08A0A7E2}">
      <dgm:prSet/>
      <dgm:spPr/>
      <dgm:t>
        <a:bodyPr/>
        <a:lstStyle/>
        <a:p>
          <a:endParaRPr lang="en-CA"/>
        </a:p>
      </dgm:t>
    </dgm:pt>
    <dgm:pt modelId="{EAE0A522-2F07-4A26-BDCA-B3215749B500}" type="sibTrans" cxnId="{53568E78-AF28-4C48-9CFA-472D08A0A7E2}">
      <dgm:prSet/>
      <dgm:spPr/>
      <dgm:t>
        <a:bodyPr/>
        <a:lstStyle/>
        <a:p>
          <a:endParaRPr lang="en-CA"/>
        </a:p>
      </dgm:t>
    </dgm:pt>
    <dgm:pt modelId="{2CC90382-BE6D-4851-8ADE-CAD72D8CB18E}">
      <dgm:prSet custT="1"/>
      <dgm:spPr/>
      <dgm:t>
        <a:bodyPr/>
        <a:lstStyle/>
        <a:p>
          <a:r>
            <a:rPr lang="en-US" sz="1600" dirty="0"/>
            <a:t>Mandatory treatment for the offender, Specialized treatment for victim</a:t>
          </a:r>
          <a:r>
            <a:rPr lang="en-US" sz="1600" b="1" dirty="0"/>
            <a:t>~ </a:t>
          </a:r>
          <a:r>
            <a:rPr lang="en-US" sz="16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dirty="0"/>
        </a:p>
      </dgm:t>
    </dgm:pt>
    <dgm:pt modelId="{38E12CE9-7F59-4B84-B5CA-1CE878C6B7E3}" type="parTrans" cxnId="{15B5349F-CB78-4197-B19A-011A280A8FAE}">
      <dgm:prSet/>
      <dgm:spPr/>
      <dgm:t>
        <a:bodyPr/>
        <a:lstStyle/>
        <a:p>
          <a:endParaRPr lang="en-CA"/>
        </a:p>
      </dgm:t>
    </dgm:pt>
    <dgm:pt modelId="{A10D8D92-B832-4FBF-9ECD-A2B269908E02}" type="sibTrans" cxnId="{15B5349F-CB78-4197-B19A-011A280A8FAE}">
      <dgm:prSet/>
      <dgm:spPr/>
      <dgm:t>
        <a:bodyPr/>
        <a:lstStyle/>
        <a:p>
          <a:endParaRPr lang="en-CA"/>
        </a:p>
      </dgm:t>
    </dgm:pt>
    <dgm:pt modelId="{4989015E-A397-40C0-85AF-77FB679F1C2B}">
      <dgm:prSet/>
      <dgm:spPr/>
      <dgm:t>
        <a:bodyPr/>
        <a:lstStyle/>
        <a:p>
          <a:r>
            <a:rPr lang="en-US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dirty="0"/>
        </a:p>
      </dgm:t>
    </dgm:pt>
    <dgm:pt modelId="{B9B7B955-09D0-4496-8453-BDBCDC097410}" type="parTrans" cxnId="{61B3037D-3043-448F-B4B8-CE2107B2A757}">
      <dgm:prSet/>
      <dgm:spPr/>
      <dgm:t>
        <a:bodyPr/>
        <a:lstStyle/>
        <a:p>
          <a:endParaRPr lang="en-CA"/>
        </a:p>
      </dgm:t>
    </dgm:pt>
    <dgm:pt modelId="{886761E8-8EB6-4742-9F92-B31BC3AC9673}" type="sibTrans" cxnId="{61B3037D-3043-448F-B4B8-CE2107B2A757}">
      <dgm:prSet/>
      <dgm:spPr/>
      <dgm:t>
        <a:bodyPr/>
        <a:lstStyle/>
        <a:p>
          <a:endParaRPr lang="en-CA"/>
        </a:p>
      </dgm:t>
    </dgm:pt>
    <dgm:pt modelId="{710126EC-BB89-4AD4-ABDE-2272AE01140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dirty="0"/>
        </a:p>
      </dgm:t>
    </dgm:pt>
    <dgm:pt modelId="{E578DF71-947A-4BB5-BCB0-BCFA7C209AC9}" type="parTrans" cxnId="{B3E2D2C5-B069-4F81-8D42-3B3E31A8781D}">
      <dgm:prSet/>
      <dgm:spPr/>
      <dgm:t>
        <a:bodyPr/>
        <a:lstStyle/>
        <a:p>
          <a:endParaRPr lang="en-CA"/>
        </a:p>
      </dgm:t>
    </dgm:pt>
    <dgm:pt modelId="{129540F6-51AB-4C13-AF7B-C2D4C824F527}" type="sibTrans" cxnId="{B3E2D2C5-B069-4F81-8D42-3B3E31A8781D}">
      <dgm:prSet/>
      <dgm:spPr/>
      <dgm:t>
        <a:bodyPr/>
        <a:lstStyle/>
        <a:p>
          <a:endParaRPr lang="en-CA"/>
        </a:p>
      </dgm:t>
    </dgm:pt>
    <dgm:pt modelId="{C0BDD344-BD4F-4C3F-BB8D-2652DE5519B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Healthy victim</a:t>
          </a:r>
        </a:p>
      </dgm:t>
    </dgm:pt>
    <dgm:pt modelId="{15A13AB7-DDBD-430A-9AE7-A8B416100C96}" type="parTrans" cxnId="{63F894A7-88C6-4327-A738-7D46A4E9F5BD}">
      <dgm:prSet/>
      <dgm:spPr/>
      <dgm:t>
        <a:bodyPr/>
        <a:lstStyle/>
        <a:p>
          <a:endParaRPr lang="en-CA"/>
        </a:p>
      </dgm:t>
    </dgm:pt>
    <dgm:pt modelId="{B28D56E3-3806-451D-A6AA-81C6FF70B1C7}" type="sibTrans" cxnId="{63F894A7-88C6-4327-A738-7D46A4E9F5BD}">
      <dgm:prSet/>
      <dgm:spPr/>
      <dgm:t>
        <a:bodyPr/>
        <a:lstStyle/>
        <a:p>
          <a:endParaRPr lang="en-CA"/>
        </a:p>
      </dgm:t>
    </dgm:pt>
    <dgm:pt modelId="{B71F622B-8411-47F9-9F81-F3A482B77E4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Victim with complex needs</a:t>
          </a:r>
        </a:p>
      </dgm:t>
    </dgm:pt>
    <dgm:pt modelId="{670B9502-E899-459A-8E44-2533887BE037}" type="parTrans" cxnId="{A7176185-4E3C-4579-88FF-4AB948B38F06}">
      <dgm:prSet/>
      <dgm:spPr/>
      <dgm:t>
        <a:bodyPr/>
        <a:lstStyle/>
        <a:p>
          <a:endParaRPr lang="en-CA"/>
        </a:p>
      </dgm:t>
    </dgm:pt>
    <dgm:pt modelId="{BFE7613B-0398-4F0A-AC6D-5C1C47CD077C}" type="sibTrans" cxnId="{A7176185-4E3C-4579-88FF-4AB948B38F06}">
      <dgm:prSet/>
      <dgm:spPr/>
      <dgm:t>
        <a:bodyPr/>
        <a:lstStyle/>
        <a:p>
          <a:endParaRPr lang="en-CA"/>
        </a:p>
      </dgm:t>
    </dgm:pt>
    <dgm:pt modelId="{431ED6E4-06FB-4952-8A32-579C103DB5CA}" type="pres">
      <dgm:prSet presAssocID="{ABA1081E-7291-4D29-BCDD-3539CDE9714F}" presName="diagram" presStyleCnt="0">
        <dgm:presLayoutVars>
          <dgm:dir/>
          <dgm:resizeHandles val="exact"/>
        </dgm:presLayoutVars>
      </dgm:prSet>
      <dgm:spPr/>
    </dgm:pt>
    <dgm:pt modelId="{31277CD1-7BC0-49B4-8BE5-AA2D8CED767F}" type="pres">
      <dgm:prSet presAssocID="{CF656019-505D-46FA-82FE-57368C85096A}" presName="node" presStyleLbl="node1" presStyleIdx="0" presStyleCnt="6" custScaleX="709920" custScaleY="1064134" custLinFactNeighborX="7170" custLinFactNeighborY="-54402">
        <dgm:presLayoutVars>
          <dgm:bulletEnabled val="1"/>
        </dgm:presLayoutVars>
      </dgm:prSet>
      <dgm:spPr/>
    </dgm:pt>
    <dgm:pt modelId="{BBAEBA19-CD0C-4FC0-9441-0199555D112D}" type="pres">
      <dgm:prSet presAssocID="{EAE0A522-2F07-4A26-BDCA-B3215749B500}" presName="sibTrans" presStyleCnt="0"/>
      <dgm:spPr/>
    </dgm:pt>
    <dgm:pt modelId="{0E033701-E1AA-4155-9EB9-CD7A81800C45}" type="pres">
      <dgm:prSet presAssocID="{2CC90382-BE6D-4851-8ADE-CAD72D8CB18E}" presName="node" presStyleLbl="node1" presStyleIdx="1" presStyleCnt="6" custScaleX="704038" custScaleY="1052386" custLinFactX="-303649" custLinFactY="413205" custLinFactNeighborX="-400000" custLinFactNeighborY="500000">
        <dgm:presLayoutVars>
          <dgm:bulletEnabled val="1"/>
        </dgm:presLayoutVars>
      </dgm:prSet>
      <dgm:spPr/>
    </dgm:pt>
    <dgm:pt modelId="{6EBAB748-1F45-4856-A1AF-61E36F520FB1}" type="pres">
      <dgm:prSet presAssocID="{A10D8D92-B832-4FBF-9ECD-A2B269908E02}" presName="sibTrans" presStyleCnt="0"/>
      <dgm:spPr/>
    </dgm:pt>
    <dgm:pt modelId="{4FF73256-440D-4666-A693-8433EC103E83}" type="pres">
      <dgm:prSet presAssocID="{4989015E-A397-40C0-85AF-77FB679F1C2B}" presName="node" presStyleLbl="node1" presStyleIdx="2" presStyleCnt="6" custScaleX="673556" custScaleY="936924" custLinFactX="314146" custLinFactY="-500000" custLinFactNeighborX="400000" custLinFactNeighborY="-529829">
        <dgm:presLayoutVars>
          <dgm:bulletEnabled val="1"/>
        </dgm:presLayoutVars>
      </dgm:prSet>
      <dgm:spPr/>
    </dgm:pt>
    <dgm:pt modelId="{75546D7A-5FDD-4714-8AD8-984B4B80D8A3}" type="pres">
      <dgm:prSet presAssocID="{886761E8-8EB6-4742-9F92-B31BC3AC9673}" presName="sibTrans" presStyleCnt="0"/>
      <dgm:spPr/>
    </dgm:pt>
    <dgm:pt modelId="{C12DCA68-4452-4015-A537-AD410947ED31}" type="pres">
      <dgm:prSet presAssocID="{710126EC-BB89-4AD4-ABDE-2272AE011400}" presName="node" presStyleLbl="node1" presStyleIdx="3" presStyleCnt="6" custScaleX="667151" custScaleY="1020625" custLinFactY="-522" custLinFactNeighborX="36995" custLinFactNeighborY="-100000">
        <dgm:presLayoutVars>
          <dgm:bulletEnabled val="1"/>
        </dgm:presLayoutVars>
      </dgm:prSet>
      <dgm:spPr/>
    </dgm:pt>
    <dgm:pt modelId="{159DF504-337E-421F-B9FB-3CF77FCCFFCB}" type="pres">
      <dgm:prSet presAssocID="{129540F6-51AB-4C13-AF7B-C2D4C824F527}" presName="sibTrans" presStyleCnt="0"/>
      <dgm:spPr/>
    </dgm:pt>
    <dgm:pt modelId="{55CE2ED5-DF35-4329-A73E-63CE6D03B5E4}" type="pres">
      <dgm:prSet presAssocID="{B71F622B-8411-47F9-9F81-F3A482B77E47}" presName="node" presStyleLbl="node1" presStyleIdx="4" presStyleCnt="6" custScaleX="765592" custScaleY="210931" custLinFactX="-129552" custLinFactY="-1100000" custLinFactNeighborX="-200000" custLinFactNeighborY="-1174868">
        <dgm:presLayoutVars>
          <dgm:bulletEnabled val="1"/>
        </dgm:presLayoutVars>
      </dgm:prSet>
      <dgm:spPr/>
    </dgm:pt>
    <dgm:pt modelId="{121C41F9-A3E4-4F37-A4DE-1E3B59EBC466}" type="pres">
      <dgm:prSet presAssocID="{BFE7613B-0398-4F0A-AC6D-5C1C47CD077C}" presName="sibTrans" presStyleCnt="0"/>
      <dgm:spPr/>
    </dgm:pt>
    <dgm:pt modelId="{C05B7273-FF58-4D7F-A8CF-5C654FAF3B25}" type="pres">
      <dgm:prSet presAssocID="{C0BDD344-BD4F-4C3F-BB8D-2652DE5519BA}" presName="node" presStyleLbl="node1" presStyleIdx="5" presStyleCnt="6" custScaleX="698711" custScaleY="155465" custLinFactX="162993" custLinFactY="-1200000" custLinFactNeighborX="200000" custLinFactNeighborY="-1219266">
        <dgm:presLayoutVars>
          <dgm:bulletEnabled val="1"/>
        </dgm:presLayoutVars>
      </dgm:prSet>
      <dgm:spPr/>
    </dgm:pt>
  </dgm:ptLst>
  <dgm:cxnLst>
    <dgm:cxn modelId="{7B8AB10B-D492-4E9C-9DCA-9638069F5790}" type="presOf" srcId="{CF656019-505D-46FA-82FE-57368C85096A}" destId="{31277CD1-7BC0-49B4-8BE5-AA2D8CED767F}" srcOrd="0" destOrd="0" presId="urn:microsoft.com/office/officeart/2005/8/layout/default"/>
    <dgm:cxn modelId="{52407B31-F971-4E45-974A-E3F01A532565}" type="presOf" srcId="{ABA1081E-7291-4D29-BCDD-3539CDE9714F}" destId="{431ED6E4-06FB-4952-8A32-579C103DB5CA}" srcOrd="0" destOrd="0" presId="urn:microsoft.com/office/officeart/2005/8/layout/default"/>
    <dgm:cxn modelId="{2935C733-ADCC-43DE-B14E-C31FD494265C}" type="presOf" srcId="{B71F622B-8411-47F9-9F81-F3A482B77E47}" destId="{55CE2ED5-DF35-4329-A73E-63CE6D03B5E4}" srcOrd="0" destOrd="0" presId="urn:microsoft.com/office/officeart/2005/8/layout/default"/>
    <dgm:cxn modelId="{DC792065-758F-40F6-B0FA-89599F1BE276}" type="presOf" srcId="{710126EC-BB89-4AD4-ABDE-2272AE011400}" destId="{C12DCA68-4452-4015-A537-AD410947ED31}" srcOrd="0" destOrd="0" presId="urn:microsoft.com/office/officeart/2005/8/layout/default"/>
    <dgm:cxn modelId="{0949B366-B3F6-4A37-AFD2-24461E6DAD53}" type="presOf" srcId="{C0BDD344-BD4F-4C3F-BB8D-2652DE5519BA}" destId="{C05B7273-FF58-4D7F-A8CF-5C654FAF3B25}" srcOrd="0" destOrd="0" presId="urn:microsoft.com/office/officeart/2005/8/layout/default"/>
    <dgm:cxn modelId="{53568E78-AF28-4C48-9CFA-472D08A0A7E2}" srcId="{ABA1081E-7291-4D29-BCDD-3539CDE9714F}" destId="{CF656019-505D-46FA-82FE-57368C85096A}" srcOrd="0" destOrd="0" parTransId="{4DD8B761-3A76-4673-81F9-E25B3056BE4E}" sibTransId="{EAE0A522-2F07-4A26-BDCA-B3215749B500}"/>
    <dgm:cxn modelId="{61B3037D-3043-448F-B4B8-CE2107B2A757}" srcId="{ABA1081E-7291-4D29-BCDD-3539CDE9714F}" destId="{4989015E-A397-40C0-85AF-77FB679F1C2B}" srcOrd="2" destOrd="0" parTransId="{B9B7B955-09D0-4496-8453-BDBCDC097410}" sibTransId="{886761E8-8EB6-4742-9F92-B31BC3AC9673}"/>
    <dgm:cxn modelId="{A7176185-4E3C-4579-88FF-4AB948B38F06}" srcId="{ABA1081E-7291-4D29-BCDD-3539CDE9714F}" destId="{B71F622B-8411-47F9-9F81-F3A482B77E47}" srcOrd="4" destOrd="0" parTransId="{670B9502-E899-459A-8E44-2533887BE037}" sibTransId="{BFE7613B-0398-4F0A-AC6D-5C1C47CD077C}"/>
    <dgm:cxn modelId="{15B5349F-CB78-4197-B19A-011A280A8FAE}" srcId="{ABA1081E-7291-4D29-BCDD-3539CDE9714F}" destId="{2CC90382-BE6D-4851-8ADE-CAD72D8CB18E}" srcOrd="1" destOrd="0" parTransId="{38E12CE9-7F59-4B84-B5CA-1CE878C6B7E3}" sibTransId="{A10D8D92-B832-4FBF-9ECD-A2B269908E02}"/>
    <dgm:cxn modelId="{63F894A7-88C6-4327-A738-7D46A4E9F5BD}" srcId="{ABA1081E-7291-4D29-BCDD-3539CDE9714F}" destId="{C0BDD344-BD4F-4C3F-BB8D-2652DE5519BA}" srcOrd="5" destOrd="0" parTransId="{15A13AB7-DDBD-430A-9AE7-A8B416100C96}" sibTransId="{B28D56E3-3806-451D-A6AA-81C6FF70B1C7}"/>
    <dgm:cxn modelId="{226E47BF-FB71-445F-AB18-9F96F455D9EE}" type="presOf" srcId="{4989015E-A397-40C0-85AF-77FB679F1C2B}" destId="{4FF73256-440D-4666-A693-8433EC103E83}" srcOrd="0" destOrd="0" presId="urn:microsoft.com/office/officeart/2005/8/layout/default"/>
    <dgm:cxn modelId="{B3E2D2C5-B069-4F81-8D42-3B3E31A8781D}" srcId="{ABA1081E-7291-4D29-BCDD-3539CDE9714F}" destId="{710126EC-BB89-4AD4-ABDE-2272AE011400}" srcOrd="3" destOrd="0" parTransId="{E578DF71-947A-4BB5-BCB0-BCFA7C209AC9}" sibTransId="{129540F6-51AB-4C13-AF7B-C2D4C824F527}"/>
    <dgm:cxn modelId="{6681F8FF-308F-4D84-9C03-90B55D2A2D36}" type="presOf" srcId="{2CC90382-BE6D-4851-8ADE-CAD72D8CB18E}" destId="{0E033701-E1AA-4155-9EB9-CD7A81800C45}" srcOrd="0" destOrd="0" presId="urn:microsoft.com/office/officeart/2005/8/layout/default"/>
    <dgm:cxn modelId="{33119B11-667F-47B9-B566-4E7FF8856365}" type="presParOf" srcId="{431ED6E4-06FB-4952-8A32-579C103DB5CA}" destId="{31277CD1-7BC0-49B4-8BE5-AA2D8CED767F}" srcOrd="0" destOrd="0" presId="urn:microsoft.com/office/officeart/2005/8/layout/default"/>
    <dgm:cxn modelId="{73F82647-33BC-46D8-994B-80C065620FA8}" type="presParOf" srcId="{431ED6E4-06FB-4952-8A32-579C103DB5CA}" destId="{BBAEBA19-CD0C-4FC0-9441-0199555D112D}" srcOrd="1" destOrd="0" presId="urn:microsoft.com/office/officeart/2005/8/layout/default"/>
    <dgm:cxn modelId="{333A6387-2576-4187-A43A-4A1EF4E1BCA4}" type="presParOf" srcId="{431ED6E4-06FB-4952-8A32-579C103DB5CA}" destId="{0E033701-E1AA-4155-9EB9-CD7A81800C45}" srcOrd="2" destOrd="0" presId="urn:microsoft.com/office/officeart/2005/8/layout/default"/>
    <dgm:cxn modelId="{2F82C861-6BA9-4FCB-8949-BDC0E0409E8F}" type="presParOf" srcId="{431ED6E4-06FB-4952-8A32-579C103DB5CA}" destId="{6EBAB748-1F45-4856-A1AF-61E36F520FB1}" srcOrd="3" destOrd="0" presId="urn:microsoft.com/office/officeart/2005/8/layout/default"/>
    <dgm:cxn modelId="{4CB1FB53-EDDD-4C18-8660-8C85C7EC0C1E}" type="presParOf" srcId="{431ED6E4-06FB-4952-8A32-579C103DB5CA}" destId="{4FF73256-440D-4666-A693-8433EC103E83}" srcOrd="4" destOrd="0" presId="urn:microsoft.com/office/officeart/2005/8/layout/default"/>
    <dgm:cxn modelId="{8739EC0D-7425-43EE-972D-5DBC3CF49684}" type="presParOf" srcId="{431ED6E4-06FB-4952-8A32-579C103DB5CA}" destId="{75546D7A-5FDD-4714-8AD8-984B4B80D8A3}" srcOrd="5" destOrd="0" presId="urn:microsoft.com/office/officeart/2005/8/layout/default"/>
    <dgm:cxn modelId="{F81F554C-794D-48EB-9063-F330FDEF8FA9}" type="presParOf" srcId="{431ED6E4-06FB-4952-8A32-579C103DB5CA}" destId="{C12DCA68-4452-4015-A537-AD410947ED31}" srcOrd="6" destOrd="0" presId="urn:microsoft.com/office/officeart/2005/8/layout/default"/>
    <dgm:cxn modelId="{CC0B6795-87A9-4C04-9A27-0C80B841FD97}" type="presParOf" srcId="{431ED6E4-06FB-4952-8A32-579C103DB5CA}" destId="{159DF504-337E-421F-B9FB-3CF77FCCFFCB}" srcOrd="7" destOrd="0" presId="urn:microsoft.com/office/officeart/2005/8/layout/default"/>
    <dgm:cxn modelId="{7282E10B-98CD-477D-BBDA-CD2D060066C4}" type="presParOf" srcId="{431ED6E4-06FB-4952-8A32-579C103DB5CA}" destId="{55CE2ED5-DF35-4329-A73E-63CE6D03B5E4}" srcOrd="8" destOrd="0" presId="urn:microsoft.com/office/officeart/2005/8/layout/default"/>
    <dgm:cxn modelId="{01E1AF47-06EB-4D29-B0AB-CDE12AEBB526}" type="presParOf" srcId="{431ED6E4-06FB-4952-8A32-579C103DB5CA}" destId="{121C41F9-A3E4-4F37-A4DE-1E3B59EBC466}" srcOrd="9" destOrd="0" presId="urn:microsoft.com/office/officeart/2005/8/layout/default"/>
    <dgm:cxn modelId="{D8C131D2-50EB-4FBE-B7C1-B8E921412153}" type="presParOf" srcId="{431ED6E4-06FB-4952-8A32-579C103DB5CA}" destId="{C05B7273-FF58-4D7F-A8CF-5C654FAF3B2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A1081E-7291-4D29-BCDD-3539CDE9714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CF656019-505D-46FA-82FE-57368C85096A}">
      <dgm:prSet custT="1"/>
      <dgm:spPr/>
      <dgm:t>
        <a:bodyPr/>
        <a:lstStyle/>
        <a:p>
          <a:r>
            <a:rPr lang="en-US" sz="1800" dirty="0"/>
            <a:t>mutually abusive ~;treatment</a:t>
          </a:r>
        </a:p>
        <a:p>
          <a:r>
            <a:rPr lang="en-US" sz="1800" dirty="0"/>
            <a:t> contra-indicated~</a:t>
          </a:r>
        </a:p>
        <a:p>
          <a:r>
            <a:rPr lang="en-US" sz="1800" dirty="0"/>
            <a:t> children at high risk of exposure and direct abuse: in need of protective services~</a:t>
          </a:r>
        </a:p>
        <a:p>
          <a:r>
            <a:rPr lang="en-US" sz="1800" dirty="0"/>
            <a:t>complex case</a:t>
          </a:r>
          <a:endParaRPr lang="en-CA" sz="1800" dirty="0"/>
        </a:p>
      </dgm:t>
    </dgm:pt>
    <dgm:pt modelId="{4DD8B761-3A76-4673-81F9-E25B3056BE4E}" type="parTrans" cxnId="{53568E78-AF28-4C48-9CFA-472D08A0A7E2}">
      <dgm:prSet/>
      <dgm:spPr/>
      <dgm:t>
        <a:bodyPr/>
        <a:lstStyle/>
        <a:p>
          <a:endParaRPr lang="en-CA"/>
        </a:p>
      </dgm:t>
    </dgm:pt>
    <dgm:pt modelId="{EAE0A522-2F07-4A26-BDCA-B3215749B500}" type="sibTrans" cxnId="{53568E78-AF28-4C48-9CFA-472D08A0A7E2}">
      <dgm:prSet/>
      <dgm:spPr/>
      <dgm:t>
        <a:bodyPr/>
        <a:lstStyle/>
        <a:p>
          <a:endParaRPr lang="en-CA"/>
        </a:p>
      </dgm:t>
    </dgm:pt>
    <dgm:pt modelId="{2CC90382-BE6D-4851-8ADE-CAD72D8CB18E}">
      <dgm:prSet custT="1"/>
      <dgm:spPr/>
      <dgm:t>
        <a:bodyPr/>
        <a:lstStyle/>
        <a:p>
          <a:r>
            <a:rPr lang="en-US" sz="1600" dirty="0"/>
            <a:t>Mandatory treatment for the offender, Specialized treatment for victim</a:t>
          </a:r>
          <a:r>
            <a:rPr lang="en-US" sz="1600" b="1" dirty="0"/>
            <a:t>~ </a:t>
          </a:r>
          <a:r>
            <a:rPr lang="en-US" sz="16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dirty="0"/>
        </a:p>
      </dgm:t>
    </dgm:pt>
    <dgm:pt modelId="{38E12CE9-7F59-4B84-B5CA-1CE878C6B7E3}" type="parTrans" cxnId="{15B5349F-CB78-4197-B19A-011A280A8FAE}">
      <dgm:prSet/>
      <dgm:spPr/>
      <dgm:t>
        <a:bodyPr/>
        <a:lstStyle/>
        <a:p>
          <a:endParaRPr lang="en-CA"/>
        </a:p>
      </dgm:t>
    </dgm:pt>
    <dgm:pt modelId="{A10D8D92-B832-4FBF-9ECD-A2B269908E02}" type="sibTrans" cxnId="{15B5349F-CB78-4197-B19A-011A280A8FAE}">
      <dgm:prSet/>
      <dgm:spPr/>
      <dgm:t>
        <a:bodyPr/>
        <a:lstStyle/>
        <a:p>
          <a:endParaRPr lang="en-CA"/>
        </a:p>
      </dgm:t>
    </dgm:pt>
    <dgm:pt modelId="{4989015E-A397-40C0-85AF-77FB679F1C2B}">
      <dgm:prSet/>
      <dgm:spPr/>
      <dgm:t>
        <a:bodyPr/>
        <a:lstStyle/>
        <a:p>
          <a:r>
            <a:rPr lang="en-US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dirty="0"/>
        </a:p>
      </dgm:t>
    </dgm:pt>
    <dgm:pt modelId="{B9B7B955-09D0-4496-8453-BDBCDC097410}" type="parTrans" cxnId="{61B3037D-3043-448F-B4B8-CE2107B2A757}">
      <dgm:prSet/>
      <dgm:spPr/>
      <dgm:t>
        <a:bodyPr/>
        <a:lstStyle/>
        <a:p>
          <a:endParaRPr lang="en-CA"/>
        </a:p>
      </dgm:t>
    </dgm:pt>
    <dgm:pt modelId="{886761E8-8EB6-4742-9F92-B31BC3AC9673}" type="sibTrans" cxnId="{61B3037D-3043-448F-B4B8-CE2107B2A757}">
      <dgm:prSet/>
      <dgm:spPr/>
      <dgm:t>
        <a:bodyPr/>
        <a:lstStyle/>
        <a:p>
          <a:endParaRPr lang="en-CA"/>
        </a:p>
      </dgm:t>
    </dgm:pt>
    <dgm:pt modelId="{710126EC-BB89-4AD4-ABDE-2272AE011400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dirty="0"/>
        </a:p>
      </dgm:t>
    </dgm:pt>
    <dgm:pt modelId="{E578DF71-947A-4BB5-BCB0-BCFA7C209AC9}" type="parTrans" cxnId="{B3E2D2C5-B069-4F81-8D42-3B3E31A8781D}">
      <dgm:prSet/>
      <dgm:spPr/>
      <dgm:t>
        <a:bodyPr/>
        <a:lstStyle/>
        <a:p>
          <a:endParaRPr lang="en-CA"/>
        </a:p>
      </dgm:t>
    </dgm:pt>
    <dgm:pt modelId="{129540F6-51AB-4C13-AF7B-C2D4C824F527}" type="sibTrans" cxnId="{B3E2D2C5-B069-4F81-8D42-3B3E31A8781D}">
      <dgm:prSet/>
      <dgm:spPr/>
      <dgm:t>
        <a:bodyPr/>
        <a:lstStyle/>
        <a:p>
          <a:endParaRPr lang="en-CA"/>
        </a:p>
      </dgm:t>
    </dgm:pt>
    <dgm:pt modelId="{C0BDD344-BD4F-4C3F-BB8D-2652DE5519B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Healthy victim</a:t>
          </a:r>
        </a:p>
      </dgm:t>
    </dgm:pt>
    <dgm:pt modelId="{15A13AB7-DDBD-430A-9AE7-A8B416100C96}" type="parTrans" cxnId="{63F894A7-88C6-4327-A738-7D46A4E9F5BD}">
      <dgm:prSet/>
      <dgm:spPr/>
      <dgm:t>
        <a:bodyPr/>
        <a:lstStyle/>
        <a:p>
          <a:endParaRPr lang="en-CA"/>
        </a:p>
      </dgm:t>
    </dgm:pt>
    <dgm:pt modelId="{B28D56E3-3806-451D-A6AA-81C6FF70B1C7}" type="sibTrans" cxnId="{63F894A7-88C6-4327-A738-7D46A4E9F5BD}">
      <dgm:prSet/>
      <dgm:spPr/>
      <dgm:t>
        <a:bodyPr/>
        <a:lstStyle/>
        <a:p>
          <a:endParaRPr lang="en-CA"/>
        </a:p>
      </dgm:t>
    </dgm:pt>
    <dgm:pt modelId="{B71F622B-8411-47F9-9F81-F3A482B77E4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/>
            <a:t>Victim with complex needs</a:t>
          </a:r>
        </a:p>
      </dgm:t>
    </dgm:pt>
    <dgm:pt modelId="{670B9502-E899-459A-8E44-2533887BE037}" type="parTrans" cxnId="{A7176185-4E3C-4579-88FF-4AB948B38F06}">
      <dgm:prSet/>
      <dgm:spPr/>
      <dgm:t>
        <a:bodyPr/>
        <a:lstStyle/>
        <a:p>
          <a:endParaRPr lang="en-CA"/>
        </a:p>
      </dgm:t>
    </dgm:pt>
    <dgm:pt modelId="{BFE7613B-0398-4F0A-AC6D-5C1C47CD077C}" type="sibTrans" cxnId="{A7176185-4E3C-4579-88FF-4AB948B38F06}">
      <dgm:prSet/>
      <dgm:spPr/>
      <dgm:t>
        <a:bodyPr/>
        <a:lstStyle/>
        <a:p>
          <a:endParaRPr lang="en-CA"/>
        </a:p>
      </dgm:t>
    </dgm:pt>
    <dgm:pt modelId="{431ED6E4-06FB-4952-8A32-579C103DB5CA}" type="pres">
      <dgm:prSet presAssocID="{ABA1081E-7291-4D29-BCDD-3539CDE9714F}" presName="diagram" presStyleCnt="0">
        <dgm:presLayoutVars>
          <dgm:dir/>
          <dgm:resizeHandles val="exact"/>
        </dgm:presLayoutVars>
      </dgm:prSet>
      <dgm:spPr/>
    </dgm:pt>
    <dgm:pt modelId="{31277CD1-7BC0-49B4-8BE5-AA2D8CED767F}" type="pres">
      <dgm:prSet presAssocID="{CF656019-505D-46FA-82FE-57368C85096A}" presName="node" presStyleLbl="node1" presStyleIdx="0" presStyleCnt="6" custScaleX="709920" custScaleY="1064134" custLinFactNeighborX="7170" custLinFactNeighborY="-54402">
        <dgm:presLayoutVars>
          <dgm:bulletEnabled val="1"/>
        </dgm:presLayoutVars>
      </dgm:prSet>
      <dgm:spPr/>
    </dgm:pt>
    <dgm:pt modelId="{BBAEBA19-CD0C-4FC0-9441-0199555D112D}" type="pres">
      <dgm:prSet presAssocID="{EAE0A522-2F07-4A26-BDCA-B3215749B500}" presName="sibTrans" presStyleCnt="0"/>
      <dgm:spPr/>
    </dgm:pt>
    <dgm:pt modelId="{0E033701-E1AA-4155-9EB9-CD7A81800C45}" type="pres">
      <dgm:prSet presAssocID="{2CC90382-BE6D-4851-8ADE-CAD72D8CB18E}" presName="node" presStyleLbl="node1" presStyleIdx="1" presStyleCnt="6" custScaleX="704038" custScaleY="1052386" custLinFactX="-303649" custLinFactY="413205" custLinFactNeighborX="-400000" custLinFactNeighborY="500000">
        <dgm:presLayoutVars>
          <dgm:bulletEnabled val="1"/>
        </dgm:presLayoutVars>
      </dgm:prSet>
      <dgm:spPr/>
    </dgm:pt>
    <dgm:pt modelId="{6EBAB748-1F45-4856-A1AF-61E36F520FB1}" type="pres">
      <dgm:prSet presAssocID="{A10D8D92-B832-4FBF-9ECD-A2B269908E02}" presName="sibTrans" presStyleCnt="0"/>
      <dgm:spPr/>
    </dgm:pt>
    <dgm:pt modelId="{4FF73256-440D-4666-A693-8433EC103E83}" type="pres">
      <dgm:prSet presAssocID="{4989015E-A397-40C0-85AF-77FB679F1C2B}" presName="node" presStyleLbl="node1" presStyleIdx="2" presStyleCnt="6" custScaleX="673556" custScaleY="936924" custLinFactX="314146" custLinFactY="-500000" custLinFactNeighborX="400000" custLinFactNeighborY="-529829">
        <dgm:presLayoutVars>
          <dgm:bulletEnabled val="1"/>
        </dgm:presLayoutVars>
      </dgm:prSet>
      <dgm:spPr/>
    </dgm:pt>
    <dgm:pt modelId="{75546D7A-5FDD-4714-8AD8-984B4B80D8A3}" type="pres">
      <dgm:prSet presAssocID="{886761E8-8EB6-4742-9F92-B31BC3AC9673}" presName="sibTrans" presStyleCnt="0"/>
      <dgm:spPr/>
    </dgm:pt>
    <dgm:pt modelId="{C12DCA68-4452-4015-A537-AD410947ED31}" type="pres">
      <dgm:prSet presAssocID="{710126EC-BB89-4AD4-ABDE-2272AE011400}" presName="node" presStyleLbl="node1" presStyleIdx="3" presStyleCnt="6" custScaleX="667151" custScaleY="1020625" custLinFactY="-522" custLinFactNeighborX="36995" custLinFactNeighborY="-100000">
        <dgm:presLayoutVars>
          <dgm:bulletEnabled val="1"/>
        </dgm:presLayoutVars>
      </dgm:prSet>
      <dgm:spPr/>
    </dgm:pt>
    <dgm:pt modelId="{159DF504-337E-421F-B9FB-3CF77FCCFFCB}" type="pres">
      <dgm:prSet presAssocID="{129540F6-51AB-4C13-AF7B-C2D4C824F527}" presName="sibTrans" presStyleCnt="0"/>
      <dgm:spPr/>
    </dgm:pt>
    <dgm:pt modelId="{55CE2ED5-DF35-4329-A73E-63CE6D03B5E4}" type="pres">
      <dgm:prSet presAssocID="{B71F622B-8411-47F9-9F81-F3A482B77E47}" presName="node" presStyleLbl="node1" presStyleIdx="4" presStyleCnt="6" custScaleX="765592" custScaleY="210931" custLinFactX="-129552" custLinFactY="-1100000" custLinFactNeighborX="-200000" custLinFactNeighborY="-1174868">
        <dgm:presLayoutVars>
          <dgm:bulletEnabled val="1"/>
        </dgm:presLayoutVars>
      </dgm:prSet>
      <dgm:spPr/>
    </dgm:pt>
    <dgm:pt modelId="{121C41F9-A3E4-4F37-A4DE-1E3B59EBC466}" type="pres">
      <dgm:prSet presAssocID="{BFE7613B-0398-4F0A-AC6D-5C1C47CD077C}" presName="sibTrans" presStyleCnt="0"/>
      <dgm:spPr/>
    </dgm:pt>
    <dgm:pt modelId="{C05B7273-FF58-4D7F-A8CF-5C654FAF3B25}" type="pres">
      <dgm:prSet presAssocID="{C0BDD344-BD4F-4C3F-BB8D-2652DE5519BA}" presName="node" presStyleLbl="node1" presStyleIdx="5" presStyleCnt="6" custScaleX="698711" custScaleY="155465" custLinFactX="162993" custLinFactY="-1200000" custLinFactNeighborX="200000" custLinFactNeighborY="-1219266">
        <dgm:presLayoutVars>
          <dgm:bulletEnabled val="1"/>
        </dgm:presLayoutVars>
      </dgm:prSet>
      <dgm:spPr/>
    </dgm:pt>
  </dgm:ptLst>
  <dgm:cxnLst>
    <dgm:cxn modelId="{ABBA5C31-94AA-4084-8870-28028C59F3FF}" type="presOf" srcId="{4989015E-A397-40C0-85AF-77FB679F1C2B}" destId="{4FF73256-440D-4666-A693-8433EC103E83}" srcOrd="0" destOrd="0" presId="urn:microsoft.com/office/officeart/2005/8/layout/default"/>
    <dgm:cxn modelId="{38C6E735-1FAC-4D91-A32F-0397E2F2FF71}" type="presOf" srcId="{2CC90382-BE6D-4851-8ADE-CAD72D8CB18E}" destId="{0E033701-E1AA-4155-9EB9-CD7A81800C45}" srcOrd="0" destOrd="0" presId="urn:microsoft.com/office/officeart/2005/8/layout/default"/>
    <dgm:cxn modelId="{E018DB6F-2EA7-4D3D-9F36-00822CF58AFB}" type="presOf" srcId="{B71F622B-8411-47F9-9F81-F3A482B77E47}" destId="{55CE2ED5-DF35-4329-A73E-63CE6D03B5E4}" srcOrd="0" destOrd="0" presId="urn:microsoft.com/office/officeart/2005/8/layout/default"/>
    <dgm:cxn modelId="{53568E78-AF28-4C48-9CFA-472D08A0A7E2}" srcId="{ABA1081E-7291-4D29-BCDD-3539CDE9714F}" destId="{CF656019-505D-46FA-82FE-57368C85096A}" srcOrd="0" destOrd="0" parTransId="{4DD8B761-3A76-4673-81F9-E25B3056BE4E}" sibTransId="{EAE0A522-2F07-4A26-BDCA-B3215749B500}"/>
    <dgm:cxn modelId="{61B3037D-3043-448F-B4B8-CE2107B2A757}" srcId="{ABA1081E-7291-4D29-BCDD-3539CDE9714F}" destId="{4989015E-A397-40C0-85AF-77FB679F1C2B}" srcOrd="2" destOrd="0" parTransId="{B9B7B955-09D0-4496-8453-BDBCDC097410}" sibTransId="{886761E8-8EB6-4742-9F92-B31BC3AC9673}"/>
    <dgm:cxn modelId="{D0420B7F-AECF-4576-BF52-3082DB09D2E2}" type="presOf" srcId="{CF656019-505D-46FA-82FE-57368C85096A}" destId="{31277CD1-7BC0-49B4-8BE5-AA2D8CED767F}" srcOrd="0" destOrd="0" presId="urn:microsoft.com/office/officeart/2005/8/layout/default"/>
    <dgm:cxn modelId="{A7176185-4E3C-4579-88FF-4AB948B38F06}" srcId="{ABA1081E-7291-4D29-BCDD-3539CDE9714F}" destId="{B71F622B-8411-47F9-9F81-F3A482B77E47}" srcOrd="4" destOrd="0" parTransId="{670B9502-E899-459A-8E44-2533887BE037}" sibTransId="{BFE7613B-0398-4F0A-AC6D-5C1C47CD077C}"/>
    <dgm:cxn modelId="{F815BE97-A8AB-43C5-9EED-587803446813}" type="presOf" srcId="{710126EC-BB89-4AD4-ABDE-2272AE011400}" destId="{C12DCA68-4452-4015-A537-AD410947ED31}" srcOrd="0" destOrd="0" presId="urn:microsoft.com/office/officeart/2005/8/layout/default"/>
    <dgm:cxn modelId="{15B5349F-CB78-4197-B19A-011A280A8FAE}" srcId="{ABA1081E-7291-4D29-BCDD-3539CDE9714F}" destId="{2CC90382-BE6D-4851-8ADE-CAD72D8CB18E}" srcOrd="1" destOrd="0" parTransId="{38E12CE9-7F59-4B84-B5CA-1CE878C6B7E3}" sibTransId="{A10D8D92-B832-4FBF-9ECD-A2B269908E02}"/>
    <dgm:cxn modelId="{63F894A7-88C6-4327-A738-7D46A4E9F5BD}" srcId="{ABA1081E-7291-4D29-BCDD-3539CDE9714F}" destId="{C0BDD344-BD4F-4C3F-BB8D-2652DE5519BA}" srcOrd="5" destOrd="0" parTransId="{15A13AB7-DDBD-430A-9AE7-A8B416100C96}" sibTransId="{B28D56E3-3806-451D-A6AA-81C6FF70B1C7}"/>
    <dgm:cxn modelId="{1B3F8BBD-CBFF-4464-8EC9-0A2981968964}" type="presOf" srcId="{ABA1081E-7291-4D29-BCDD-3539CDE9714F}" destId="{431ED6E4-06FB-4952-8A32-579C103DB5CA}" srcOrd="0" destOrd="0" presId="urn:microsoft.com/office/officeart/2005/8/layout/default"/>
    <dgm:cxn modelId="{B3E2D2C5-B069-4F81-8D42-3B3E31A8781D}" srcId="{ABA1081E-7291-4D29-BCDD-3539CDE9714F}" destId="{710126EC-BB89-4AD4-ABDE-2272AE011400}" srcOrd="3" destOrd="0" parTransId="{E578DF71-947A-4BB5-BCB0-BCFA7C209AC9}" sibTransId="{129540F6-51AB-4C13-AF7B-C2D4C824F527}"/>
    <dgm:cxn modelId="{976810CA-D465-4CCA-8903-349282835C40}" type="presOf" srcId="{C0BDD344-BD4F-4C3F-BB8D-2652DE5519BA}" destId="{C05B7273-FF58-4D7F-A8CF-5C654FAF3B25}" srcOrd="0" destOrd="0" presId="urn:microsoft.com/office/officeart/2005/8/layout/default"/>
    <dgm:cxn modelId="{83DFF4A3-4741-4626-8F1C-45F69AF395A0}" type="presParOf" srcId="{431ED6E4-06FB-4952-8A32-579C103DB5CA}" destId="{31277CD1-7BC0-49B4-8BE5-AA2D8CED767F}" srcOrd="0" destOrd="0" presId="urn:microsoft.com/office/officeart/2005/8/layout/default"/>
    <dgm:cxn modelId="{FBAF40BA-C866-4746-9DEA-E708EEDA0660}" type="presParOf" srcId="{431ED6E4-06FB-4952-8A32-579C103DB5CA}" destId="{BBAEBA19-CD0C-4FC0-9441-0199555D112D}" srcOrd="1" destOrd="0" presId="urn:microsoft.com/office/officeart/2005/8/layout/default"/>
    <dgm:cxn modelId="{EBE110E5-87C5-4B0E-923D-A81EBDDCE4C0}" type="presParOf" srcId="{431ED6E4-06FB-4952-8A32-579C103DB5CA}" destId="{0E033701-E1AA-4155-9EB9-CD7A81800C45}" srcOrd="2" destOrd="0" presId="urn:microsoft.com/office/officeart/2005/8/layout/default"/>
    <dgm:cxn modelId="{314071E1-553D-4A6E-AB7E-38A1078222D8}" type="presParOf" srcId="{431ED6E4-06FB-4952-8A32-579C103DB5CA}" destId="{6EBAB748-1F45-4856-A1AF-61E36F520FB1}" srcOrd="3" destOrd="0" presId="urn:microsoft.com/office/officeart/2005/8/layout/default"/>
    <dgm:cxn modelId="{011E3EE0-10A1-4E14-BF04-862DE7E67B54}" type="presParOf" srcId="{431ED6E4-06FB-4952-8A32-579C103DB5CA}" destId="{4FF73256-440D-4666-A693-8433EC103E83}" srcOrd="4" destOrd="0" presId="urn:microsoft.com/office/officeart/2005/8/layout/default"/>
    <dgm:cxn modelId="{0BCCE4AB-ABF8-4F4E-ADBE-AAC588EB2C96}" type="presParOf" srcId="{431ED6E4-06FB-4952-8A32-579C103DB5CA}" destId="{75546D7A-5FDD-4714-8AD8-984B4B80D8A3}" srcOrd="5" destOrd="0" presId="urn:microsoft.com/office/officeart/2005/8/layout/default"/>
    <dgm:cxn modelId="{A9EFB7B5-BF9D-487D-A64C-DC1FA231C0E6}" type="presParOf" srcId="{431ED6E4-06FB-4952-8A32-579C103DB5CA}" destId="{C12DCA68-4452-4015-A537-AD410947ED31}" srcOrd="6" destOrd="0" presId="urn:microsoft.com/office/officeart/2005/8/layout/default"/>
    <dgm:cxn modelId="{BA88BB91-9988-4B66-9015-0A76A3C00410}" type="presParOf" srcId="{431ED6E4-06FB-4952-8A32-579C103DB5CA}" destId="{159DF504-337E-421F-B9FB-3CF77FCCFFCB}" srcOrd="7" destOrd="0" presId="urn:microsoft.com/office/officeart/2005/8/layout/default"/>
    <dgm:cxn modelId="{8EB7588A-DF70-4750-8299-8361F468AB59}" type="presParOf" srcId="{431ED6E4-06FB-4952-8A32-579C103DB5CA}" destId="{55CE2ED5-DF35-4329-A73E-63CE6D03B5E4}" srcOrd="8" destOrd="0" presId="urn:microsoft.com/office/officeart/2005/8/layout/default"/>
    <dgm:cxn modelId="{56DA35E6-30BF-43C2-8A78-0869FCC67AB4}" type="presParOf" srcId="{431ED6E4-06FB-4952-8A32-579C103DB5CA}" destId="{121C41F9-A3E4-4F37-A4DE-1E3B59EBC466}" srcOrd="9" destOrd="0" presId="urn:microsoft.com/office/officeart/2005/8/layout/default"/>
    <dgm:cxn modelId="{50E1A115-0058-4391-95B8-A4FC49421DE9}" type="presParOf" srcId="{431ED6E4-06FB-4952-8A32-579C103DB5CA}" destId="{C05B7273-FF58-4D7F-A8CF-5C654FAF3B2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77CD1-7BC0-49B4-8BE5-AA2D8CED767F}">
      <dsp:nvSpPr>
        <dsp:cNvPr id="0" name=""/>
        <dsp:cNvSpPr/>
      </dsp:nvSpPr>
      <dsp:spPr>
        <a:xfrm>
          <a:off x="32623" y="193801"/>
          <a:ext cx="3072145" cy="2762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mutually abusive ~;treatment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contra-indicated~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children at high risk of exposure and direct abuse: in need of protective services~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complex case</a:t>
          </a:r>
          <a:endParaRPr lang="en-CA" sz="1800" kern="1200" dirty="0"/>
        </a:p>
      </dsp:txBody>
      <dsp:txXfrm>
        <a:off x="32623" y="193801"/>
        <a:ext cx="3072145" cy="2762994"/>
      </dsp:txXfrm>
    </dsp:sp>
    <dsp:sp modelId="{0E033701-E1AA-4155-9EB9-CD7A81800C45}">
      <dsp:nvSpPr>
        <dsp:cNvPr id="0" name=""/>
        <dsp:cNvSpPr/>
      </dsp:nvSpPr>
      <dsp:spPr>
        <a:xfrm>
          <a:off x="72008" y="2721417"/>
          <a:ext cx="3046691" cy="273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Mandatory treatment for the offender, Specialized treatment for victim</a:t>
          </a:r>
          <a:r>
            <a:rPr lang="en-US" sz="1600" b="1" kern="1200" dirty="0"/>
            <a:t>~ </a:t>
          </a:r>
          <a:r>
            <a:rPr lang="en-US" sz="1600" kern="12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kern="1200" dirty="0"/>
        </a:p>
      </dsp:txBody>
      <dsp:txXfrm>
        <a:off x="72008" y="2721417"/>
        <a:ext cx="3046691" cy="2732490"/>
      </dsp:txXfrm>
    </dsp:sp>
    <dsp:sp modelId="{4FF73256-440D-4666-A693-8433EC103E83}">
      <dsp:nvSpPr>
        <dsp:cNvPr id="0" name=""/>
        <dsp:cNvSpPr/>
      </dsp:nvSpPr>
      <dsp:spPr>
        <a:xfrm>
          <a:off x="3250521" y="576064"/>
          <a:ext cx="2914782" cy="2432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sz="1800" kern="1200" dirty="0"/>
        </a:p>
      </dsp:txBody>
      <dsp:txXfrm>
        <a:off x="3250521" y="576064"/>
        <a:ext cx="2914782" cy="2432696"/>
      </dsp:txXfrm>
    </dsp:sp>
    <dsp:sp modelId="{C12DCA68-4452-4015-A537-AD410947ED31}">
      <dsp:nvSpPr>
        <dsp:cNvPr id="0" name=""/>
        <dsp:cNvSpPr/>
      </dsp:nvSpPr>
      <dsp:spPr>
        <a:xfrm>
          <a:off x="3278239" y="2880320"/>
          <a:ext cx="2887064" cy="265002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sz="1800" kern="1200" dirty="0"/>
        </a:p>
      </dsp:txBody>
      <dsp:txXfrm>
        <a:off x="3278239" y="2880320"/>
        <a:ext cx="2887064" cy="2650024"/>
      </dsp:txXfrm>
    </dsp:sp>
    <dsp:sp modelId="{55CE2ED5-DF35-4329-A73E-63CE6D03B5E4}">
      <dsp:nvSpPr>
        <dsp:cNvPr id="0" name=""/>
        <dsp:cNvSpPr/>
      </dsp:nvSpPr>
      <dsp:spPr>
        <a:xfrm>
          <a:off x="0" y="0"/>
          <a:ext cx="3313063" cy="54767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Victim with complex needs</a:t>
          </a:r>
        </a:p>
      </dsp:txBody>
      <dsp:txXfrm>
        <a:off x="0" y="0"/>
        <a:ext cx="3313063" cy="547676"/>
      </dsp:txXfrm>
    </dsp:sp>
    <dsp:sp modelId="{C05B7273-FF58-4D7F-A8CF-5C654FAF3B25}">
      <dsp:nvSpPr>
        <dsp:cNvPr id="0" name=""/>
        <dsp:cNvSpPr/>
      </dsp:nvSpPr>
      <dsp:spPr>
        <a:xfrm>
          <a:off x="3141664" y="144016"/>
          <a:ext cx="3023639" cy="40366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Healthy victim</a:t>
          </a:r>
        </a:p>
      </dsp:txBody>
      <dsp:txXfrm>
        <a:off x="3141664" y="144016"/>
        <a:ext cx="3023639" cy="403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77CD1-7BC0-49B4-8BE5-AA2D8CED767F}">
      <dsp:nvSpPr>
        <dsp:cNvPr id="0" name=""/>
        <dsp:cNvSpPr/>
      </dsp:nvSpPr>
      <dsp:spPr>
        <a:xfrm>
          <a:off x="32623" y="193801"/>
          <a:ext cx="3072145" cy="2762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mutually abusive ~;treatment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contra-indicated~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children at high risk of exposure and direct abuse: in need of protective services~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complex case</a:t>
          </a:r>
          <a:endParaRPr lang="en-CA" sz="1800" kern="1200" dirty="0"/>
        </a:p>
      </dsp:txBody>
      <dsp:txXfrm>
        <a:off x="32623" y="193801"/>
        <a:ext cx="3072145" cy="2762994"/>
      </dsp:txXfrm>
    </dsp:sp>
    <dsp:sp modelId="{0E033701-E1AA-4155-9EB9-CD7A81800C45}">
      <dsp:nvSpPr>
        <dsp:cNvPr id="0" name=""/>
        <dsp:cNvSpPr/>
      </dsp:nvSpPr>
      <dsp:spPr>
        <a:xfrm>
          <a:off x="72008" y="2721417"/>
          <a:ext cx="3046691" cy="273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Mandatory treatment for the offender, Specialized treatment for victim</a:t>
          </a:r>
          <a:r>
            <a:rPr lang="en-US" sz="1600" b="1" kern="1200" dirty="0"/>
            <a:t>~ </a:t>
          </a:r>
          <a:r>
            <a:rPr lang="en-US" sz="1600" kern="12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kern="1200" dirty="0"/>
        </a:p>
      </dsp:txBody>
      <dsp:txXfrm>
        <a:off x="72008" y="2721417"/>
        <a:ext cx="3046691" cy="2732490"/>
      </dsp:txXfrm>
    </dsp:sp>
    <dsp:sp modelId="{4FF73256-440D-4666-A693-8433EC103E83}">
      <dsp:nvSpPr>
        <dsp:cNvPr id="0" name=""/>
        <dsp:cNvSpPr/>
      </dsp:nvSpPr>
      <dsp:spPr>
        <a:xfrm>
          <a:off x="3250521" y="576064"/>
          <a:ext cx="2914782" cy="2432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sz="1800" kern="1200" dirty="0"/>
        </a:p>
      </dsp:txBody>
      <dsp:txXfrm>
        <a:off x="3250521" y="576064"/>
        <a:ext cx="2914782" cy="2432696"/>
      </dsp:txXfrm>
    </dsp:sp>
    <dsp:sp modelId="{C12DCA68-4452-4015-A537-AD410947ED31}">
      <dsp:nvSpPr>
        <dsp:cNvPr id="0" name=""/>
        <dsp:cNvSpPr/>
      </dsp:nvSpPr>
      <dsp:spPr>
        <a:xfrm>
          <a:off x="3278239" y="2880320"/>
          <a:ext cx="2887064" cy="265002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sz="1800" kern="1200" dirty="0"/>
        </a:p>
      </dsp:txBody>
      <dsp:txXfrm>
        <a:off x="3278239" y="2880320"/>
        <a:ext cx="2887064" cy="2650024"/>
      </dsp:txXfrm>
    </dsp:sp>
    <dsp:sp modelId="{55CE2ED5-DF35-4329-A73E-63CE6D03B5E4}">
      <dsp:nvSpPr>
        <dsp:cNvPr id="0" name=""/>
        <dsp:cNvSpPr/>
      </dsp:nvSpPr>
      <dsp:spPr>
        <a:xfrm>
          <a:off x="0" y="0"/>
          <a:ext cx="3313063" cy="54767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Victim with complex needs</a:t>
          </a:r>
        </a:p>
      </dsp:txBody>
      <dsp:txXfrm>
        <a:off x="0" y="0"/>
        <a:ext cx="3313063" cy="547676"/>
      </dsp:txXfrm>
    </dsp:sp>
    <dsp:sp modelId="{C05B7273-FF58-4D7F-A8CF-5C654FAF3B25}">
      <dsp:nvSpPr>
        <dsp:cNvPr id="0" name=""/>
        <dsp:cNvSpPr/>
      </dsp:nvSpPr>
      <dsp:spPr>
        <a:xfrm>
          <a:off x="3141664" y="144016"/>
          <a:ext cx="3023639" cy="40366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Healthy victim</a:t>
          </a:r>
        </a:p>
      </dsp:txBody>
      <dsp:txXfrm>
        <a:off x="3141664" y="144016"/>
        <a:ext cx="3023639" cy="4036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77CD1-7BC0-49B4-8BE5-AA2D8CED767F}">
      <dsp:nvSpPr>
        <dsp:cNvPr id="0" name=""/>
        <dsp:cNvSpPr/>
      </dsp:nvSpPr>
      <dsp:spPr>
        <a:xfrm>
          <a:off x="32623" y="193801"/>
          <a:ext cx="3072145" cy="2762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mutually abusive ~;treatment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contra-indicated~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children at high risk of exposure and direct abuse: in need of protective services~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complex case</a:t>
          </a:r>
          <a:endParaRPr lang="en-CA" sz="1800" kern="1200" dirty="0"/>
        </a:p>
      </dsp:txBody>
      <dsp:txXfrm>
        <a:off x="32623" y="193801"/>
        <a:ext cx="3072145" cy="2762994"/>
      </dsp:txXfrm>
    </dsp:sp>
    <dsp:sp modelId="{0E033701-E1AA-4155-9EB9-CD7A81800C45}">
      <dsp:nvSpPr>
        <dsp:cNvPr id="0" name=""/>
        <dsp:cNvSpPr/>
      </dsp:nvSpPr>
      <dsp:spPr>
        <a:xfrm>
          <a:off x="72008" y="2721417"/>
          <a:ext cx="3046691" cy="273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Mandatory treatment for the offender, Specialized treatment for victim</a:t>
          </a:r>
          <a:r>
            <a:rPr lang="en-US" sz="1600" b="1" kern="1200" dirty="0"/>
            <a:t>~ </a:t>
          </a:r>
          <a:r>
            <a:rPr lang="en-US" sz="1600" kern="12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kern="1200" dirty="0"/>
        </a:p>
      </dsp:txBody>
      <dsp:txXfrm>
        <a:off x="72008" y="2721417"/>
        <a:ext cx="3046691" cy="2732490"/>
      </dsp:txXfrm>
    </dsp:sp>
    <dsp:sp modelId="{4FF73256-440D-4666-A693-8433EC103E83}">
      <dsp:nvSpPr>
        <dsp:cNvPr id="0" name=""/>
        <dsp:cNvSpPr/>
      </dsp:nvSpPr>
      <dsp:spPr>
        <a:xfrm>
          <a:off x="3250521" y="576064"/>
          <a:ext cx="2914782" cy="2432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sz="1800" kern="1200" dirty="0"/>
        </a:p>
      </dsp:txBody>
      <dsp:txXfrm>
        <a:off x="3250521" y="576064"/>
        <a:ext cx="2914782" cy="2432696"/>
      </dsp:txXfrm>
    </dsp:sp>
    <dsp:sp modelId="{C12DCA68-4452-4015-A537-AD410947ED31}">
      <dsp:nvSpPr>
        <dsp:cNvPr id="0" name=""/>
        <dsp:cNvSpPr/>
      </dsp:nvSpPr>
      <dsp:spPr>
        <a:xfrm>
          <a:off x="3278239" y="2880320"/>
          <a:ext cx="2887064" cy="265002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sz="1800" kern="1200" dirty="0"/>
        </a:p>
      </dsp:txBody>
      <dsp:txXfrm>
        <a:off x="3278239" y="2880320"/>
        <a:ext cx="2887064" cy="2650024"/>
      </dsp:txXfrm>
    </dsp:sp>
    <dsp:sp modelId="{55CE2ED5-DF35-4329-A73E-63CE6D03B5E4}">
      <dsp:nvSpPr>
        <dsp:cNvPr id="0" name=""/>
        <dsp:cNvSpPr/>
      </dsp:nvSpPr>
      <dsp:spPr>
        <a:xfrm>
          <a:off x="0" y="0"/>
          <a:ext cx="3313063" cy="54767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Victim with complex needs</a:t>
          </a:r>
        </a:p>
      </dsp:txBody>
      <dsp:txXfrm>
        <a:off x="0" y="0"/>
        <a:ext cx="3313063" cy="547676"/>
      </dsp:txXfrm>
    </dsp:sp>
    <dsp:sp modelId="{C05B7273-FF58-4D7F-A8CF-5C654FAF3B25}">
      <dsp:nvSpPr>
        <dsp:cNvPr id="0" name=""/>
        <dsp:cNvSpPr/>
      </dsp:nvSpPr>
      <dsp:spPr>
        <a:xfrm>
          <a:off x="3141664" y="144016"/>
          <a:ext cx="3023639" cy="40366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Healthy victim</a:t>
          </a:r>
        </a:p>
      </dsp:txBody>
      <dsp:txXfrm>
        <a:off x="3141664" y="144016"/>
        <a:ext cx="3023639" cy="403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77CD1-7BC0-49B4-8BE5-AA2D8CED767F}">
      <dsp:nvSpPr>
        <dsp:cNvPr id="0" name=""/>
        <dsp:cNvSpPr/>
      </dsp:nvSpPr>
      <dsp:spPr>
        <a:xfrm>
          <a:off x="32623" y="193801"/>
          <a:ext cx="3072145" cy="2762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mutually abusive ~;treatment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contra-indicated~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children at high risk of exposure and direct abuse: in need of protective services~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complex case</a:t>
          </a:r>
          <a:endParaRPr lang="en-CA" sz="1800" kern="1200" dirty="0"/>
        </a:p>
      </dsp:txBody>
      <dsp:txXfrm>
        <a:off x="32623" y="193801"/>
        <a:ext cx="3072145" cy="2762994"/>
      </dsp:txXfrm>
    </dsp:sp>
    <dsp:sp modelId="{0E033701-E1AA-4155-9EB9-CD7A81800C45}">
      <dsp:nvSpPr>
        <dsp:cNvPr id="0" name=""/>
        <dsp:cNvSpPr/>
      </dsp:nvSpPr>
      <dsp:spPr>
        <a:xfrm>
          <a:off x="72008" y="2721417"/>
          <a:ext cx="3046691" cy="27324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Mandatory treatment for the offender, Specialized treatment for victim</a:t>
          </a:r>
          <a:r>
            <a:rPr lang="en-US" sz="1600" b="1" kern="1200" dirty="0"/>
            <a:t>~ </a:t>
          </a:r>
          <a:r>
            <a:rPr lang="en-US" sz="1600" kern="1200" dirty="0"/>
            <a:t>children at high risk of exposure and direct abuse: in need of protective services~ Couples counseling and family therapy based on individual therapy success Issue: as the offender becomes healthier victim may         undermine change~ </a:t>
          </a:r>
          <a:endParaRPr lang="en-CA" sz="1600" kern="1200" dirty="0"/>
        </a:p>
      </dsp:txBody>
      <dsp:txXfrm>
        <a:off x="72008" y="2721417"/>
        <a:ext cx="3046691" cy="2732490"/>
      </dsp:txXfrm>
    </dsp:sp>
    <dsp:sp modelId="{4FF73256-440D-4666-A693-8433EC103E83}">
      <dsp:nvSpPr>
        <dsp:cNvPr id="0" name=""/>
        <dsp:cNvSpPr/>
      </dsp:nvSpPr>
      <dsp:spPr>
        <a:xfrm>
          <a:off x="3250521" y="576064"/>
          <a:ext cx="2914782" cy="24326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~ FV awareness, emotional support, safety planning and supports for victim and children~ treatment for perpetrator may be contra-indicated~ Protection order may be needed ~ Safe visitation services may be needed</a:t>
          </a:r>
          <a:endParaRPr lang="en-CA" sz="1800" kern="1200" dirty="0"/>
        </a:p>
      </dsp:txBody>
      <dsp:txXfrm>
        <a:off x="3250521" y="576064"/>
        <a:ext cx="2914782" cy="2432696"/>
      </dsp:txXfrm>
    </dsp:sp>
    <dsp:sp modelId="{C12DCA68-4452-4015-A537-AD410947ED31}">
      <dsp:nvSpPr>
        <dsp:cNvPr id="0" name=""/>
        <dsp:cNvSpPr/>
      </dsp:nvSpPr>
      <dsp:spPr>
        <a:xfrm>
          <a:off x="3278239" y="2880320"/>
          <a:ext cx="2887064" cy="2650024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FV~  awareness, emotional support, safety planning, and supports for victim &amp; children ~ Mandatory treatment for perpetrator ~ Couples counseling and family therapy based on individual therapy success</a:t>
          </a:r>
          <a:endParaRPr lang="en-CA" sz="1800" kern="1200" dirty="0"/>
        </a:p>
      </dsp:txBody>
      <dsp:txXfrm>
        <a:off x="3278239" y="2880320"/>
        <a:ext cx="2887064" cy="2650024"/>
      </dsp:txXfrm>
    </dsp:sp>
    <dsp:sp modelId="{55CE2ED5-DF35-4329-A73E-63CE6D03B5E4}">
      <dsp:nvSpPr>
        <dsp:cNvPr id="0" name=""/>
        <dsp:cNvSpPr/>
      </dsp:nvSpPr>
      <dsp:spPr>
        <a:xfrm>
          <a:off x="0" y="0"/>
          <a:ext cx="3313063" cy="547676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Victim with complex needs</a:t>
          </a:r>
        </a:p>
      </dsp:txBody>
      <dsp:txXfrm>
        <a:off x="0" y="0"/>
        <a:ext cx="3313063" cy="547676"/>
      </dsp:txXfrm>
    </dsp:sp>
    <dsp:sp modelId="{C05B7273-FF58-4D7F-A8CF-5C654FAF3B25}">
      <dsp:nvSpPr>
        <dsp:cNvPr id="0" name=""/>
        <dsp:cNvSpPr/>
      </dsp:nvSpPr>
      <dsp:spPr>
        <a:xfrm>
          <a:off x="3141664" y="144016"/>
          <a:ext cx="3023639" cy="403660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Healthy victim</a:t>
          </a:r>
        </a:p>
      </dsp:txBody>
      <dsp:txXfrm>
        <a:off x="3141664" y="144016"/>
        <a:ext cx="3023639" cy="403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DABC6-1C61-4607-9AF7-4BF0242A9CC0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B29D5-9886-43DB-A6A6-2D92A572F1F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B29D5-9886-43DB-A6A6-2D92A572F1F3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B29D5-9886-43DB-A6A6-2D92A572F1F3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B29D5-9886-43DB-A6A6-2D92A572F1F3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B29D5-9886-43DB-A6A6-2D92A572F1F3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26B3-A430-42BF-800C-EA3762F2B7C7}" type="datetimeFigureOut">
              <a:rPr lang="en-CA" smtClean="0"/>
              <a:pPr/>
              <a:t>2017-08-11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3F78-7CC2-4C5E-9512-942BA4AC342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92696" y="1979712"/>
          <a:ext cx="6165304" cy="716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092280"/>
            <a:ext cx="141277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Perpetrator Treatable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67944"/>
            <a:ext cx="148478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Perpetrator with complex Issues</a:t>
            </a:r>
            <a:endParaRPr lang="en-CA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67544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Intimate Partner Violence </a:t>
            </a:r>
            <a:endParaRPr lang="en-CA" sz="2800" dirty="0"/>
          </a:p>
          <a:p>
            <a:r>
              <a:rPr lang="en-US" sz="2800" b="1" dirty="0"/>
              <a:t>Intervention Referral Assessment Matrix</a:t>
            </a:r>
            <a:endParaRPr lang="en-CA" sz="28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2856" y="7308304"/>
            <a:ext cx="3456384" cy="1656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5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-90060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48680" y="467544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-3411760" y="-612576"/>
            <a:ext cx="16522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780928" y="7351747"/>
            <a:ext cx="324036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Isolated or situational abuse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 no established pattern of abusive behavior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and support approach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Crisis Intervention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Life skills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Anger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Stress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Conflict resolution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Abuse awareness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Communications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2152650" y="-1902390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2622550" y="969298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4495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92696" y="1979712"/>
          <a:ext cx="6165304" cy="716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092280"/>
            <a:ext cx="141277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Perpetrator Treatable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67944"/>
            <a:ext cx="148478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Perpetrator with complex Issues</a:t>
            </a:r>
            <a:endParaRPr lang="en-CA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67544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Intimate Partner Violence </a:t>
            </a:r>
            <a:endParaRPr lang="en-CA" sz="2800" dirty="0"/>
          </a:p>
          <a:p>
            <a:r>
              <a:rPr lang="en-US" sz="2800" b="1" dirty="0"/>
              <a:t>Intervention Referral Assessment Matrix</a:t>
            </a:r>
            <a:endParaRPr lang="en-CA" sz="28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2856" y="7308304"/>
            <a:ext cx="3456384" cy="1656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5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-90060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-215444"/>
            <a:ext cx="75608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48680" y="467544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-3411760" y="-612576"/>
            <a:ext cx="16522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780928" y="7351747"/>
            <a:ext cx="324036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Isolated or situational abuse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 no established pattern of abusive behavior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and support approach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Crisis Intervention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Life skills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Anger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Stress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Conflict resolution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Abuse awareness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Communications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2152650" y="-1902390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2622550" y="969298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92696" y="1979712"/>
          <a:ext cx="6165304" cy="716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092280"/>
            <a:ext cx="141277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Perpetrator Treatable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67944"/>
            <a:ext cx="148478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Perpetrator with complex Issues</a:t>
            </a:r>
            <a:endParaRPr lang="en-CA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67544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Intimate Partner Violence </a:t>
            </a:r>
            <a:endParaRPr lang="en-CA" sz="2800" dirty="0"/>
          </a:p>
          <a:p>
            <a:r>
              <a:rPr lang="en-US" sz="2800" b="1" dirty="0"/>
              <a:t>Intervention Referral Assessment Matrix</a:t>
            </a:r>
            <a:endParaRPr lang="en-CA" sz="28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2856" y="7308304"/>
            <a:ext cx="3456384" cy="1656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5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-90060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48680" y="467544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-3411760" y="-612576"/>
            <a:ext cx="16522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780928" y="7351747"/>
            <a:ext cx="324036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Isolated or situational abuse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 no established pattern of abusive behavior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and support approach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Crisis Intervention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Life skills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Anger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Stress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Conflict resolution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Abuse awareness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Communications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2152650" y="-1902390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2622550" y="969298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92696" y="1979712"/>
          <a:ext cx="6165304" cy="716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7092280"/>
            <a:ext cx="141277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Perpetrator Treatable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67944"/>
            <a:ext cx="148478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Perpetrator with complex Issues</a:t>
            </a:r>
            <a:endParaRPr lang="en-CA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67544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Intimate Partner Violence </a:t>
            </a:r>
            <a:endParaRPr lang="en-CA" sz="2800" dirty="0"/>
          </a:p>
          <a:p>
            <a:r>
              <a:rPr lang="en-US" sz="2800" b="1" dirty="0"/>
              <a:t>Intervention Referral Assessment Matrix</a:t>
            </a:r>
            <a:endParaRPr lang="en-CA" sz="28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2856" y="7308304"/>
            <a:ext cx="3456384" cy="16561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CA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315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-900608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315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548680" y="467544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-3411760" y="-612576"/>
            <a:ext cx="16522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780928" y="7351747"/>
            <a:ext cx="324036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Isolated or situational abuse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~ no established pattern of abusive behavior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Teaching and support approach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Crisis Intervention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Life skills</a:t>
            </a:r>
            <a:r>
              <a:rPr lang="en-CA" sz="1100" dirty="0"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Anger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Stress management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Conflict resolution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Abuse awareness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Communications</a:t>
            </a:r>
            <a:endParaRPr kumimoji="0" lang="en-CA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-2152650" y="-1902390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-2622550" y="969298"/>
            <a:ext cx="1714500" cy="1538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sz="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768</Words>
  <Application>Microsoft Office PowerPoint</Application>
  <PresentationFormat>On-screen Show (4:3)</PresentationFormat>
  <Paragraphs>88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Jacquie</dc:creator>
  <cp:lastModifiedBy>Cat Van Wielingen</cp:lastModifiedBy>
  <cp:revision>17</cp:revision>
  <dcterms:created xsi:type="dcterms:W3CDTF">2013-02-04T06:07:10Z</dcterms:created>
  <dcterms:modified xsi:type="dcterms:W3CDTF">2017-08-11T19:29:53Z</dcterms:modified>
</cp:coreProperties>
</file>